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7" r:id="rId2"/>
    <p:sldId id="268" r:id="rId3"/>
    <p:sldId id="273" r:id="rId4"/>
    <p:sldId id="274" r:id="rId5"/>
    <p:sldId id="260" r:id="rId6"/>
    <p:sldId id="271" r:id="rId7"/>
    <p:sldId id="272" r:id="rId8"/>
    <p:sldId id="262" r:id="rId9"/>
    <p:sldId id="270" r:id="rId10"/>
    <p:sldId id="264" r:id="rId11"/>
    <p:sldId id="265" r:id="rId12"/>
    <p:sldId id="276" r:id="rId13"/>
    <p:sldId id="277" r:id="rId14"/>
    <p:sldId id="281" r:id="rId15"/>
    <p:sldId id="278" r:id="rId16"/>
    <p:sldId id="279" r:id="rId17"/>
    <p:sldId id="280" r:id="rId18"/>
    <p:sldId id="282" r:id="rId19"/>
    <p:sldId id="290" r:id="rId20"/>
    <p:sldId id="291" r:id="rId21"/>
    <p:sldId id="283" r:id="rId22"/>
    <p:sldId id="284" r:id="rId23"/>
    <p:sldId id="285" r:id="rId24"/>
    <p:sldId id="286" r:id="rId25"/>
    <p:sldId id="287" r:id="rId26"/>
    <p:sldId id="288" r:id="rId27"/>
    <p:sldId id="289" r:id="rId28"/>
    <p:sldId id="292" r:id="rId29"/>
    <p:sldId id="293" r:id="rId30"/>
    <p:sldId id="294" r:id="rId31"/>
    <p:sldId id="266" r:id="rId32"/>
    <p:sldId id="26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68" d="100"/>
          <a:sy n="68" d="100"/>
        </p:scale>
        <p:origin x="-592" y="-6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8C318F-5620-42AC-BD13-CDC2DCD40763}" type="doc">
      <dgm:prSet loTypeId="urn:microsoft.com/office/officeart/2005/8/layout/vList3#1" loCatId="picture" qsTypeId="urn:microsoft.com/office/officeart/2005/8/quickstyle/simple1" qsCatId="simple" csTypeId="urn:microsoft.com/office/officeart/2005/8/colors/accent1_2" csCatId="accent1" phldr="1"/>
      <dgm:spPr/>
      <dgm:t>
        <a:bodyPr/>
        <a:lstStyle/>
        <a:p>
          <a:endParaRPr lang="en-IN"/>
        </a:p>
      </dgm:t>
    </dgm:pt>
    <dgm:pt modelId="{60115870-C9D5-47F3-A7DA-15462B90180D}">
      <dgm:prSet phldrT="[Text]"/>
      <dgm:spPr/>
      <dgm:t>
        <a:bodyPr/>
        <a:lstStyle/>
        <a:p>
          <a:r>
            <a:rPr lang="en-IN" dirty="0">
              <a:latin typeface="Times New Roman" panose="02020603050405020304" pitchFamily="18" charset="0"/>
              <a:cs typeface="Times New Roman" panose="02020603050405020304" pitchFamily="18" charset="0"/>
            </a:rPr>
            <a:t>Personalised Health Plans</a:t>
          </a:r>
        </a:p>
      </dgm:t>
    </dgm:pt>
    <dgm:pt modelId="{C4F73572-0B3E-43F8-9618-9538A3E8BBCB}" type="parTrans" cxnId="{3450EE3A-8E94-40E7-AA2E-68FADC4C5ADB}">
      <dgm:prSet/>
      <dgm:spPr/>
      <dgm:t>
        <a:bodyPr/>
        <a:lstStyle/>
        <a:p>
          <a:endParaRPr lang="en-IN"/>
        </a:p>
      </dgm:t>
    </dgm:pt>
    <dgm:pt modelId="{7CE1D0DD-7661-4C56-90F6-6413763C0A4A}" type="sibTrans" cxnId="{3450EE3A-8E94-40E7-AA2E-68FADC4C5ADB}">
      <dgm:prSet/>
      <dgm:spPr/>
      <dgm:t>
        <a:bodyPr/>
        <a:lstStyle/>
        <a:p>
          <a:endParaRPr lang="en-IN"/>
        </a:p>
      </dgm:t>
    </dgm:pt>
    <dgm:pt modelId="{F5729877-F9F2-4CE4-A979-E6E2A63FD2EE}">
      <dgm:prSet phldrT="[Text]"/>
      <dgm:spPr/>
      <dgm:t>
        <a:bodyPr/>
        <a:lstStyle/>
        <a:p>
          <a:r>
            <a:rPr lang="en-IN" dirty="0">
              <a:latin typeface="Times New Roman" panose="02020603050405020304" pitchFamily="18" charset="0"/>
              <a:cs typeface="Times New Roman" panose="02020603050405020304" pitchFamily="18" charset="0"/>
            </a:rPr>
            <a:t>Fitness Activity Tracker</a:t>
          </a:r>
        </a:p>
      </dgm:t>
    </dgm:pt>
    <dgm:pt modelId="{E87ECD78-A0C0-4905-B208-5B27203D7F16}" type="parTrans" cxnId="{651A9D13-0178-4302-9D96-D3CA9C5A9233}">
      <dgm:prSet/>
      <dgm:spPr/>
      <dgm:t>
        <a:bodyPr/>
        <a:lstStyle/>
        <a:p>
          <a:endParaRPr lang="en-IN"/>
        </a:p>
      </dgm:t>
    </dgm:pt>
    <dgm:pt modelId="{3DEAFC16-8C63-4941-8F70-8FFC1CCF407C}" type="sibTrans" cxnId="{651A9D13-0178-4302-9D96-D3CA9C5A9233}">
      <dgm:prSet/>
      <dgm:spPr/>
      <dgm:t>
        <a:bodyPr/>
        <a:lstStyle/>
        <a:p>
          <a:endParaRPr lang="en-IN"/>
        </a:p>
      </dgm:t>
    </dgm:pt>
    <dgm:pt modelId="{8243548E-6666-4248-A4FA-65235669CF0B}">
      <dgm:prSet phldrT="[Text]"/>
      <dgm:spPr/>
      <dgm:t>
        <a:bodyPr/>
        <a:lstStyle/>
        <a:p>
          <a:r>
            <a:rPr lang="en-IN" dirty="0">
              <a:latin typeface="Times New Roman" panose="02020603050405020304" pitchFamily="18" charset="0"/>
              <a:cs typeface="Times New Roman" panose="02020603050405020304" pitchFamily="18" charset="0"/>
            </a:rPr>
            <a:t>Nutritional Database</a:t>
          </a:r>
        </a:p>
      </dgm:t>
    </dgm:pt>
    <dgm:pt modelId="{5877C275-FD77-40E0-B685-3920CB1FDCE9}" type="parTrans" cxnId="{93D804A6-E4F0-4B09-989C-48D83464EDA0}">
      <dgm:prSet/>
      <dgm:spPr/>
      <dgm:t>
        <a:bodyPr/>
        <a:lstStyle/>
        <a:p>
          <a:endParaRPr lang="en-IN"/>
        </a:p>
      </dgm:t>
    </dgm:pt>
    <dgm:pt modelId="{F7CB6EEF-62ED-4B4B-8A22-461FA5772085}" type="sibTrans" cxnId="{93D804A6-E4F0-4B09-989C-48D83464EDA0}">
      <dgm:prSet/>
      <dgm:spPr/>
      <dgm:t>
        <a:bodyPr/>
        <a:lstStyle/>
        <a:p>
          <a:endParaRPr lang="en-IN"/>
        </a:p>
      </dgm:t>
    </dgm:pt>
    <dgm:pt modelId="{27E3B1B2-539F-4858-8C91-75898B3B8D8C}">
      <dgm:prSet/>
      <dgm:spPr/>
      <dgm:t>
        <a:bodyPr/>
        <a:lstStyle/>
        <a:p>
          <a:r>
            <a:rPr lang="en-IN" dirty="0">
              <a:latin typeface="Times New Roman" panose="02020603050405020304" pitchFamily="18" charset="0"/>
              <a:cs typeface="Times New Roman" panose="02020603050405020304" pitchFamily="18" charset="0"/>
            </a:rPr>
            <a:t>Appointment Scheduler</a:t>
          </a:r>
        </a:p>
      </dgm:t>
    </dgm:pt>
    <dgm:pt modelId="{E8C4D537-ECB8-49C8-BC7E-A764F7BA6520}" type="parTrans" cxnId="{6415F5EE-1575-44F2-975A-104FAA2FA08C}">
      <dgm:prSet/>
      <dgm:spPr/>
      <dgm:t>
        <a:bodyPr/>
        <a:lstStyle/>
        <a:p>
          <a:endParaRPr lang="en-IN"/>
        </a:p>
      </dgm:t>
    </dgm:pt>
    <dgm:pt modelId="{79E45C62-CDCB-41E3-A802-7519808DB727}" type="sibTrans" cxnId="{6415F5EE-1575-44F2-975A-104FAA2FA08C}">
      <dgm:prSet/>
      <dgm:spPr/>
      <dgm:t>
        <a:bodyPr/>
        <a:lstStyle/>
        <a:p>
          <a:endParaRPr lang="en-IN"/>
        </a:p>
      </dgm:t>
    </dgm:pt>
    <dgm:pt modelId="{5AC751BA-D8B0-4BEB-AFF1-1C292B79791F}">
      <dgm:prSet/>
      <dgm:spPr/>
      <dgm:t>
        <a:bodyPr/>
        <a:lstStyle/>
        <a:p>
          <a:r>
            <a:rPr lang="en-IN" dirty="0">
              <a:latin typeface="Times New Roman" panose="02020603050405020304" pitchFamily="18" charset="0"/>
              <a:cs typeface="Times New Roman" panose="02020603050405020304" pitchFamily="18" charset="0"/>
            </a:rPr>
            <a:t>Water Intake Monitor</a:t>
          </a:r>
        </a:p>
      </dgm:t>
    </dgm:pt>
    <dgm:pt modelId="{EC08D234-8E87-40F9-B87A-184033C6944B}" type="parTrans" cxnId="{532BDC6E-B7F2-4783-A8B8-9E691C457141}">
      <dgm:prSet/>
      <dgm:spPr/>
      <dgm:t>
        <a:bodyPr/>
        <a:lstStyle/>
        <a:p>
          <a:endParaRPr lang="en-IN"/>
        </a:p>
      </dgm:t>
    </dgm:pt>
    <dgm:pt modelId="{DE538545-EEAC-4C2A-B0FB-F55B90380E45}" type="sibTrans" cxnId="{532BDC6E-B7F2-4783-A8B8-9E691C457141}">
      <dgm:prSet/>
      <dgm:spPr/>
      <dgm:t>
        <a:bodyPr/>
        <a:lstStyle/>
        <a:p>
          <a:endParaRPr lang="en-IN"/>
        </a:p>
      </dgm:t>
    </dgm:pt>
    <dgm:pt modelId="{52B1F547-392F-4281-8C0A-2A02E401B746}">
      <dgm:prSet/>
      <dgm:spPr/>
      <dgm:t>
        <a:bodyPr/>
        <a:lstStyle/>
        <a:p>
          <a:r>
            <a:rPr lang="en-IN" dirty="0">
              <a:latin typeface="Times New Roman" panose="02020603050405020304" pitchFamily="18" charset="0"/>
              <a:cs typeface="Times New Roman" panose="02020603050405020304" pitchFamily="18" charset="0"/>
            </a:rPr>
            <a:t>Sleep Quality Tracker</a:t>
          </a:r>
        </a:p>
      </dgm:t>
    </dgm:pt>
    <dgm:pt modelId="{C016523F-F804-428A-B067-D2B2D64EA872}" type="parTrans" cxnId="{E894E1EB-12E8-4E3C-ABB2-6403FCE31EE0}">
      <dgm:prSet/>
      <dgm:spPr/>
      <dgm:t>
        <a:bodyPr/>
        <a:lstStyle/>
        <a:p>
          <a:endParaRPr lang="en-IN"/>
        </a:p>
      </dgm:t>
    </dgm:pt>
    <dgm:pt modelId="{50FB8162-AB97-4061-9144-E77BC6E4C370}" type="sibTrans" cxnId="{E894E1EB-12E8-4E3C-ABB2-6403FCE31EE0}">
      <dgm:prSet/>
      <dgm:spPr/>
      <dgm:t>
        <a:bodyPr/>
        <a:lstStyle/>
        <a:p>
          <a:endParaRPr lang="en-IN"/>
        </a:p>
      </dgm:t>
    </dgm:pt>
    <dgm:pt modelId="{BAFF7A8E-06D6-4E1E-BCD1-AF825DB5831F}" type="pres">
      <dgm:prSet presAssocID="{1F8C318F-5620-42AC-BD13-CDC2DCD40763}" presName="linearFlow" presStyleCnt="0">
        <dgm:presLayoutVars>
          <dgm:dir/>
          <dgm:resizeHandles val="exact"/>
        </dgm:presLayoutVars>
      </dgm:prSet>
      <dgm:spPr/>
      <dgm:t>
        <a:bodyPr/>
        <a:lstStyle/>
        <a:p>
          <a:endParaRPr lang="en-US"/>
        </a:p>
      </dgm:t>
    </dgm:pt>
    <dgm:pt modelId="{586B54E9-DD7A-4B38-875C-AF02BD3DBD72}" type="pres">
      <dgm:prSet presAssocID="{60115870-C9D5-47F3-A7DA-15462B90180D}" presName="composite" presStyleCnt="0"/>
      <dgm:spPr/>
    </dgm:pt>
    <dgm:pt modelId="{224C2F65-A900-48A2-9BAC-BD0556D6B17B}" type="pres">
      <dgm:prSet presAssocID="{60115870-C9D5-47F3-A7DA-15462B90180D}" presName="imgShp" presStyleLbl="fgImgPlace1" presStyleIdx="0" presStyleCnt="6" custScaleX="149678" custScaleY="131891"/>
      <dgm:spPr>
        <a:blipFill>
          <a:blip xmlns:r="http://schemas.openxmlformats.org/officeDocument/2006/relationships" r:embed="rId1"/>
          <a:srcRect/>
          <a:stretch>
            <a:fillRect l="-13000" r="-13000"/>
          </a:stretch>
        </a:blipFill>
      </dgm:spPr>
    </dgm:pt>
    <dgm:pt modelId="{FEECE53B-0911-4DEA-845D-9930A8114312}" type="pres">
      <dgm:prSet presAssocID="{60115870-C9D5-47F3-A7DA-15462B90180D}" presName="txShp" presStyleLbl="node1" presStyleIdx="0" presStyleCnt="6">
        <dgm:presLayoutVars>
          <dgm:bulletEnabled val="1"/>
        </dgm:presLayoutVars>
      </dgm:prSet>
      <dgm:spPr/>
      <dgm:t>
        <a:bodyPr/>
        <a:lstStyle/>
        <a:p>
          <a:endParaRPr lang="en-US"/>
        </a:p>
      </dgm:t>
    </dgm:pt>
    <dgm:pt modelId="{9BDD2607-58A2-4EF7-8290-A22D8AEBB697}" type="pres">
      <dgm:prSet presAssocID="{7CE1D0DD-7661-4C56-90F6-6413763C0A4A}" presName="spacing" presStyleCnt="0"/>
      <dgm:spPr/>
    </dgm:pt>
    <dgm:pt modelId="{584109EA-B548-46E1-A6E5-AA25F3FC2CEA}" type="pres">
      <dgm:prSet presAssocID="{F5729877-F9F2-4CE4-A979-E6E2A63FD2EE}" presName="composite" presStyleCnt="0"/>
      <dgm:spPr/>
    </dgm:pt>
    <dgm:pt modelId="{C15D1A8F-799B-4A37-8BB1-93F9C0BC87CF}" type="pres">
      <dgm:prSet presAssocID="{F5729877-F9F2-4CE4-A979-E6E2A63FD2EE}" presName="imgShp" presStyleLbl="fgImgPlace1" presStyleIdx="1" presStyleCnt="6" custScaleX="150689" custScaleY="130541"/>
      <dgm:spPr>
        <a:blipFill>
          <a:blip xmlns:r="http://schemas.openxmlformats.org/officeDocument/2006/relationships" r:embed="rId2"/>
          <a:srcRect/>
          <a:stretch>
            <a:fillRect/>
          </a:stretch>
        </a:blipFill>
      </dgm:spPr>
    </dgm:pt>
    <dgm:pt modelId="{108C5E83-7CA7-4F7D-A38A-95E3817C9E4A}" type="pres">
      <dgm:prSet presAssocID="{F5729877-F9F2-4CE4-A979-E6E2A63FD2EE}" presName="txShp" presStyleLbl="node1" presStyleIdx="1" presStyleCnt="6">
        <dgm:presLayoutVars>
          <dgm:bulletEnabled val="1"/>
        </dgm:presLayoutVars>
      </dgm:prSet>
      <dgm:spPr/>
      <dgm:t>
        <a:bodyPr/>
        <a:lstStyle/>
        <a:p>
          <a:endParaRPr lang="en-US"/>
        </a:p>
      </dgm:t>
    </dgm:pt>
    <dgm:pt modelId="{949FD509-1922-440B-B827-A1868D6D926A}" type="pres">
      <dgm:prSet presAssocID="{3DEAFC16-8C63-4941-8F70-8FFC1CCF407C}" presName="spacing" presStyleCnt="0"/>
      <dgm:spPr/>
    </dgm:pt>
    <dgm:pt modelId="{AA5889AE-8654-4354-AC32-BF16B3A4BE49}" type="pres">
      <dgm:prSet presAssocID="{8243548E-6666-4248-A4FA-65235669CF0B}" presName="composite" presStyleCnt="0"/>
      <dgm:spPr/>
    </dgm:pt>
    <dgm:pt modelId="{118955AA-FA25-41C2-8C6D-41113F9A665A}" type="pres">
      <dgm:prSet presAssocID="{8243548E-6666-4248-A4FA-65235669CF0B}" presName="imgShp" presStyleLbl="fgImgPlace1" presStyleIdx="2" presStyleCnt="6" custScaleX="154980" custScaleY="120639"/>
      <dgm:spPr>
        <a:blipFill>
          <a:blip xmlns:r="http://schemas.openxmlformats.org/officeDocument/2006/relationships" r:embed="rId3"/>
          <a:srcRect/>
          <a:stretch>
            <a:fillRect l="-30000" r="-30000"/>
          </a:stretch>
        </a:blipFill>
      </dgm:spPr>
    </dgm:pt>
    <dgm:pt modelId="{49D8A2D9-C273-4EF7-A016-C2429BD6D0D3}" type="pres">
      <dgm:prSet presAssocID="{8243548E-6666-4248-A4FA-65235669CF0B}" presName="txShp" presStyleLbl="node1" presStyleIdx="2" presStyleCnt="6">
        <dgm:presLayoutVars>
          <dgm:bulletEnabled val="1"/>
        </dgm:presLayoutVars>
      </dgm:prSet>
      <dgm:spPr/>
      <dgm:t>
        <a:bodyPr/>
        <a:lstStyle/>
        <a:p>
          <a:endParaRPr lang="en-US"/>
        </a:p>
      </dgm:t>
    </dgm:pt>
    <dgm:pt modelId="{94AB29E7-D369-4C65-9B15-B884FA6879A8}" type="pres">
      <dgm:prSet presAssocID="{F7CB6EEF-62ED-4B4B-8A22-461FA5772085}" presName="spacing" presStyleCnt="0"/>
      <dgm:spPr/>
    </dgm:pt>
    <dgm:pt modelId="{4F4BE051-D4ED-4350-92DA-163B2F9AB15C}" type="pres">
      <dgm:prSet presAssocID="{27E3B1B2-539F-4858-8C91-75898B3B8D8C}" presName="composite" presStyleCnt="0"/>
      <dgm:spPr/>
    </dgm:pt>
    <dgm:pt modelId="{0CD947C0-8AFF-424C-B100-C576B751518B}" type="pres">
      <dgm:prSet presAssocID="{27E3B1B2-539F-4858-8C91-75898B3B8D8C}" presName="imgShp" presStyleLbl="fgImgPlace1" presStyleIdx="3" presStyleCnt="6" custScaleX="149501" custScaleY="152897"/>
      <dgm:spPr>
        <a:blipFill>
          <a:blip xmlns:r="http://schemas.openxmlformats.org/officeDocument/2006/relationships" r:embed="rId4"/>
          <a:srcRect/>
          <a:stretch>
            <a:fillRect l="-31000" r="-31000"/>
          </a:stretch>
        </a:blipFill>
      </dgm:spPr>
    </dgm:pt>
    <dgm:pt modelId="{5103D801-367C-4935-84E8-52774AAEA20E}" type="pres">
      <dgm:prSet presAssocID="{27E3B1B2-539F-4858-8C91-75898B3B8D8C}" presName="txShp" presStyleLbl="node1" presStyleIdx="3" presStyleCnt="6">
        <dgm:presLayoutVars>
          <dgm:bulletEnabled val="1"/>
        </dgm:presLayoutVars>
      </dgm:prSet>
      <dgm:spPr/>
      <dgm:t>
        <a:bodyPr/>
        <a:lstStyle/>
        <a:p>
          <a:endParaRPr lang="en-US"/>
        </a:p>
      </dgm:t>
    </dgm:pt>
    <dgm:pt modelId="{C6F2A50E-3821-46FF-B2AB-21E0970109F6}" type="pres">
      <dgm:prSet presAssocID="{79E45C62-CDCB-41E3-A802-7519808DB727}" presName="spacing" presStyleCnt="0"/>
      <dgm:spPr/>
    </dgm:pt>
    <dgm:pt modelId="{927CDBA2-C0A3-40C7-B24A-1AA98D8D989F}" type="pres">
      <dgm:prSet presAssocID="{5AC751BA-D8B0-4BEB-AFF1-1C292B79791F}" presName="composite" presStyleCnt="0"/>
      <dgm:spPr/>
    </dgm:pt>
    <dgm:pt modelId="{4E4A261D-F22C-4C45-AEA5-DEABAF807CCB}" type="pres">
      <dgm:prSet presAssocID="{5AC751BA-D8B0-4BEB-AFF1-1C292B79791F}" presName="imgShp" presStyleLbl="fgImgPlace1" presStyleIdx="4" presStyleCnt="6" custScaleX="155419" custScaleY="128734"/>
      <dgm:spPr>
        <a:blipFill>
          <a:blip xmlns:r="http://schemas.openxmlformats.org/officeDocument/2006/relationships" r:embed="rId5"/>
          <a:srcRect/>
          <a:stretch>
            <a:fillRect/>
          </a:stretch>
        </a:blipFill>
      </dgm:spPr>
    </dgm:pt>
    <dgm:pt modelId="{5E7C5E45-5D6F-4D02-A1A8-A810D2C842F9}" type="pres">
      <dgm:prSet presAssocID="{5AC751BA-D8B0-4BEB-AFF1-1C292B79791F}" presName="txShp" presStyleLbl="node1" presStyleIdx="4" presStyleCnt="6">
        <dgm:presLayoutVars>
          <dgm:bulletEnabled val="1"/>
        </dgm:presLayoutVars>
      </dgm:prSet>
      <dgm:spPr/>
      <dgm:t>
        <a:bodyPr/>
        <a:lstStyle/>
        <a:p>
          <a:endParaRPr lang="en-US"/>
        </a:p>
      </dgm:t>
    </dgm:pt>
    <dgm:pt modelId="{2029091F-85C1-49C3-A69D-097B4C1F8C64}" type="pres">
      <dgm:prSet presAssocID="{DE538545-EEAC-4C2A-B0FB-F55B90380E45}" presName="spacing" presStyleCnt="0"/>
      <dgm:spPr/>
    </dgm:pt>
    <dgm:pt modelId="{25DBF15E-85B1-4605-9FFE-1F3F67EA6C9E}" type="pres">
      <dgm:prSet presAssocID="{52B1F547-392F-4281-8C0A-2A02E401B746}" presName="composite" presStyleCnt="0"/>
      <dgm:spPr/>
    </dgm:pt>
    <dgm:pt modelId="{723DE62B-60B0-4D94-B91E-70044B8DC39C}" type="pres">
      <dgm:prSet presAssocID="{52B1F547-392F-4281-8C0A-2A02E401B746}" presName="imgShp" presStyleLbl="fgImgPlace1" presStyleIdx="5" presStyleCnt="6" custScaleX="156803" custScaleY="127220"/>
      <dgm:spPr>
        <a:blipFill>
          <a:blip xmlns:r="http://schemas.openxmlformats.org/officeDocument/2006/relationships" r:embed="rId6"/>
          <a:srcRect/>
          <a:stretch>
            <a:fillRect t="-39000" b="-39000"/>
          </a:stretch>
        </a:blipFill>
      </dgm:spPr>
    </dgm:pt>
    <dgm:pt modelId="{7D9A1586-F7D2-4936-8AAF-FC268399B158}" type="pres">
      <dgm:prSet presAssocID="{52B1F547-392F-4281-8C0A-2A02E401B746}" presName="txShp" presStyleLbl="node1" presStyleIdx="5" presStyleCnt="6">
        <dgm:presLayoutVars>
          <dgm:bulletEnabled val="1"/>
        </dgm:presLayoutVars>
      </dgm:prSet>
      <dgm:spPr/>
      <dgm:t>
        <a:bodyPr/>
        <a:lstStyle/>
        <a:p>
          <a:endParaRPr lang="en-US"/>
        </a:p>
      </dgm:t>
    </dgm:pt>
  </dgm:ptLst>
  <dgm:cxnLst>
    <dgm:cxn modelId="{E894E1EB-12E8-4E3C-ABB2-6403FCE31EE0}" srcId="{1F8C318F-5620-42AC-BD13-CDC2DCD40763}" destId="{52B1F547-392F-4281-8C0A-2A02E401B746}" srcOrd="5" destOrd="0" parTransId="{C016523F-F804-428A-B067-D2B2D64EA872}" sibTransId="{50FB8162-AB97-4061-9144-E77BC6E4C370}"/>
    <dgm:cxn modelId="{93D804A6-E4F0-4B09-989C-48D83464EDA0}" srcId="{1F8C318F-5620-42AC-BD13-CDC2DCD40763}" destId="{8243548E-6666-4248-A4FA-65235669CF0B}" srcOrd="2" destOrd="0" parTransId="{5877C275-FD77-40E0-B685-3920CB1FDCE9}" sibTransId="{F7CB6EEF-62ED-4B4B-8A22-461FA5772085}"/>
    <dgm:cxn modelId="{A118D9F5-6088-4C6B-A8A7-6AE30FA67679}" type="presOf" srcId="{27E3B1B2-539F-4858-8C91-75898B3B8D8C}" destId="{5103D801-367C-4935-84E8-52774AAEA20E}" srcOrd="0" destOrd="0" presId="urn:microsoft.com/office/officeart/2005/8/layout/vList3#1"/>
    <dgm:cxn modelId="{C425C1BA-51C1-4E4A-939C-48BE22B8960E}" type="presOf" srcId="{1F8C318F-5620-42AC-BD13-CDC2DCD40763}" destId="{BAFF7A8E-06D6-4E1E-BCD1-AF825DB5831F}" srcOrd="0" destOrd="0" presId="urn:microsoft.com/office/officeart/2005/8/layout/vList3#1"/>
    <dgm:cxn modelId="{65F90BCC-6D6B-45CD-A8E0-FE1E16AA767A}" type="presOf" srcId="{8243548E-6666-4248-A4FA-65235669CF0B}" destId="{49D8A2D9-C273-4EF7-A016-C2429BD6D0D3}" srcOrd="0" destOrd="0" presId="urn:microsoft.com/office/officeart/2005/8/layout/vList3#1"/>
    <dgm:cxn modelId="{F1AA42BF-E1BC-42FC-9BD8-7C6E2C47B19E}" type="presOf" srcId="{F5729877-F9F2-4CE4-A979-E6E2A63FD2EE}" destId="{108C5E83-7CA7-4F7D-A38A-95E3817C9E4A}" srcOrd="0" destOrd="0" presId="urn:microsoft.com/office/officeart/2005/8/layout/vList3#1"/>
    <dgm:cxn modelId="{A980BECE-7F2B-40FF-BF9E-1CCEB5259506}" type="presOf" srcId="{60115870-C9D5-47F3-A7DA-15462B90180D}" destId="{FEECE53B-0911-4DEA-845D-9930A8114312}" srcOrd="0" destOrd="0" presId="urn:microsoft.com/office/officeart/2005/8/layout/vList3#1"/>
    <dgm:cxn modelId="{651A9D13-0178-4302-9D96-D3CA9C5A9233}" srcId="{1F8C318F-5620-42AC-BD13-CDC2DCD40763}" destId="{F5729877-F9F2-4CE4-A979-E6E2A63FD2EE}" srcOrd="1" destOrd="0" parTransId="{E87ECD78-A0C0-4905-B208-5B27203D7F16}" sibTransId="{3DEAFC16-8C63-4941-8F70-8FFC1CCF407C}"/>
    <dgm:cxn modelId="{532BDC6E-B7F2-4783-A8B8-9E691C457141}" srcId="{1F8C318F-5620-42AC-BD13-CDC2DCD40763}" destId="{5AC751BA-D8B0-4BEB-AFF1-1C292B79791F}" srcOrd="4" destOrd="0" parTransId="{EC08D234-8E87-40F9-B87A-184033C6944B}" sibTransId="{DE538545-EEAC-4C2A-B0FB-F55B90380E45}"/>
    <dgm:cxn modelId="{E2A6F45B-D01C-482F-B4E5-1BCB7D9E2DD9}" type="presOf" srcId="{52B1F547-392F-4281-8C0A-2A02E401B746}" destId="{7D9A1586-F7D2-4936-8AAF-FC268399B158}" srcOrd="0" destOrd="0" presId="urn:microsoft.com/office/officeart/2005/8/layout/vList3#1"/>
    <dgm:cxn modelId="{6415F5EE-1575-44F2-975A-104FAA2FA08C}" srcId="{1F8C318F-5620-42AC-BD13-CDC2DCD40763}" destId="{27E3B1B2-539F-4858-8C91-75898B3B8D8C}" srcOrd="3" destOrd="0" parTransId="{E8C4D537-ECB8-49C8-BC7E-A764F7BA6520}" sibTransId="{79E45C62-CDCB-41E3-A802-7519808DB727}"/>
    <dgm:cxn modelId="{139A6439-9897-40D7-898B-2C15EDED2CB0}" type="presOf" srcId="{5AC751BA-D8B0-4BEB-AFF1-1C292B79791F}" destId="{5E7C5E45-5D6F-4D02-A1A8-A810D2C842F9}" srcOrd="0" destOrd="0" presId="urn:microsoft.com/office/officeart/2005/8/layout/vList3#1"/>
    <dgm:cxn modelId="{3450EE3A-8E94-40E7-AA2E-68FADC4C5ADB}" srcId="{1F8C318F-5620-42AC-BD13-CDC2DCD40763}" destId="{60115870-C9D5-47F3-A7DA-15462B90180D}" srcOrd="0" destOrd="0" parTransId="{C4F73572-0B3E-43F8-9618-9538A3E8BBCB}" sibTransId="{7CE1D0DD-7661-4C56-90F6-6413763C0A4A}"/>
    <dgm:cxn modelId="{9A2840CF-2152-4AB6-B05B-30C7C4A49AFA}" type="presParOf" srcId="{BAFF7A8E-06D6-4E1E-BCD1-AF825DB5831F}" destId="{586B54E9-DD7A-4B38-875C-AF02BD3DBD72}" srcOrd="0" destOrd="0" presId="urn:microsoft.com/office/officeart/2005/8/layout/vList3#1"/>
    <dgm:cxn modelId="{3CDF26B3-1E8F-42B8-ADF1-5FEE7D9FBF2F}" type="presParOf" srcId="{586B54E9-DD7A-4B38-875C-AF02BD3DBD72}" destId="{224C2F65-A900-48A2-9BAC-BD0556D6B17B}" srcOrd="0" destOrd="0" presId="urn:microsoft.com/office/officeart/2005/8/layout/vList3#1"/>
    <dgm:cxn modelId="{C075EBD4-3111-425D-B210-067A36AFF48D}" type="presParOf" srcId="{586B54E9-DD7A-4B38-875C-AF02BD3DBD72}" destId="{FEECE53B-0911-4DEA-845D-9930A8114312}" srcOrd="1" destOrd="0" presId="urn:microsoft.com/office/officeart/2005/8/layout/vList3#1"/>
    <dgm:cxn modelId="{AAA04D76-0A5B-48BD-A0C2-C6862EFC6155}" type="presParOf" srcId="{BAFF7A8E-06D6-4E1E-BCD1-AF825DB5831F}" destId="{9BDD2607-58A2-4EF7-8290-A22D8AEBB697}" srcOrd="1" destOrd="0" presId="urn:microsoft.com/office/officeart/2005/8/layout/vList3#1"/>
    <dgm:cxn modelId="{481C7E37-3890-41D3-8118-B8F0AB98B3D5}" type="presParOf" srcId="{BAFF7A8E-06D6-4E1E-BCD1-AF825DB5831F}" destId="{584109EA-B548-46E1-A6E5-AA25F3FC2CEA}" srcOrd="2" destOrd="0" presId="urn:microsoft.com/office/officeart/2005/8/layout/vList3#1"/>
    <dgm:cxn modelId="{491CAB7C-FCFF-4E4F-B04E-7DD8DA5C6386}" type="presParOf" srcId="{584109EA-B548-46E1-A6E5-AA25F3FC2CEA}" destId="{C15D1A8F-799B-4A37-8BB1-93F9C0BC87CF}" srcOrd="0" destOrd="0" presId="urn:microsoft.com/office/officeart/2005/8/layout/vList3#1"/>
    <dgm:cxn modelId="{A351A9F5-B016-4E51-8C59-59DE76DAB667}" type="presParOf" srcId="{584109EA-B548-46E1-A6E5-AA25F3FC2CEA}" destId="{108C5E83-7CA7-4F7D-A38A-95E3817C9E4A}" srcOrd="1" destOrd="0" presId="urn:microsoft.com/office/officeart/2005/8/layout/vList3#1"/>
    <dgm:cxn modelId="{1D7F5816-6269-4C48-A186-C242F2EBDE90}" type="presParOf" srcId="{BAFF7A8E-06D6-4E1E-BCD1-AF825DB5831F}" destId="{949FD509-1922-440B-B827-A1868D6D926A}" srcOrd="3" destOrd="0" presId="urn:microsoft.com/office/officeart/2005/8/layout/vList3#1"/>
    <dgm:cxn modelId="{3759C4A8-94A3-41E4-BAFC-34409978C4C7}" type="presParOf" srcId="{BAFF7A8E-06D6-4E1E-BCD1-AF825DB5831F}" destId="{AA5889AE-8654-4354-AC32-BF16B3A4BE49}" srcOrd="4" destOrd="0" presId="urn:microsoft.com/office/officeart/2005/8/layout/vList3#1"/>
    <dgm:cxn modelId="{4DD601F4-E1BC-4341-94A1-3B57E261F20B}" type="presParOf" srcId="{AA5889AE-8654-4354-AC32-BF16B3A4BE49}" destId="{118955AA-FA25-41C2-8C6D-41113F9A665A}" srcOrd="0" destOrd="0" presId="urn:microsoft.com/office/officeart/2005/8/layout/vList3#1"/>
    <dgm:cxn modelId="{ABB699B3-0427-4707-B440-7C74AC3244F6}" type="presParOf" srcId="{AA5889AE-8654-4354-AC32-BF16B3A4BE49}" destId="{49D8A2D9-C273-4EF7-A016-C2429BD6D0D3}" srcOrd="1" destOrd="0" presId="urn:microsoft.com/office/officeart/2005/8/layout/vList3#1"/>
    <dgm:cxn modelId="{3947D0B6-9C1C-4EEC-B41B-1A97EB9F8F3B}" type="presParOf" srcId="{BAFF7A8E-06D6-4E1E-BCD1-AF825DB5831F}" destId="{94AB29E7-D369-4C65-9B15-B884FA6879A8}" srcOrd="5" destOrd="0" presId="urn:microsoft.com/office/officeart/2005/8/layout/vList3#1"/>
    <dgm:cxn modelId="{4F9ABF74-0B56-471C-9290-D296FEA5B5D7}" type="presParOf" srcId="{BAFF7A8E-06D6-4E1E-BCD1-AF825DB5831F}" destId="{4F4BE051-D4ED-4350-92DA-163B2F9AB15C}" srcOrd="6" destOrd="0" presId="urn:microsoft.com/office/officeart/2005/8/layout/vList3#1"/>
    <dgm:cxn modelId="{24398D61-9B2A-43E4-8E83-E2C22955A83E}" type="presParOf" srcId="{4F4BE051-D4ED-4350-92DA-163B2F9AB15C}" destId="{0CD947C0-8AFF-424C-B100-C576B751518B}" srcOrd="0" destOrd="0" presId="urn:microsoft.com/office/officeart/2005/8/layout/vList3#1"/>
    <dgm:cxn modelId="{73911029-8562-4553-AF5E-EAD985D0EF73}" type="presParOf" srcId="{4F4BE051-D4ED-4350-92DA-163B2F9AB15C}" destId="{5103D801-367C-4935-84E8-52774AAEA20E}" srcOrd="1" destOrd="0" presId="urn:microsoft.com/office/officeart/2005/8/layout/vList3#1"/>
    <dgm:cxn modelId="{4194127F-8CF1-4695-B0F3-E3C535194C8A}" type="presParOf" srcId="{BAFF7A8E-06D6-4E1E-BCD1-AF825DB5831F}" destId="{C6F2A50E-3821-46FF-B2AB-21E0970109F6}" srcOrd="7" destOrd="0" presId="urn:microsoft.com/office/officeart/2005/8/layout/vList3#1"/>
    <dgm:cxn modelId="{11FEE528-C8B0-46F6-98F5-369BF3BB1B0C}" type="presParOf" srcId="{BAFF7A8E-06D6-4E1E-BCD1-AF825DB5831F}" destId="{927CDBA2-C0A3-40C7-B24A-1AA98D8D989F}" srcOrd="8" destOrd="0" presId="urn:microsoft.com/office/officeart/2005/8/layout/vList3#1"/>
    <dgm:cxn modelId="{070FD1D6-873C-4BDD-878B-4E885B1B0A49}" type="presParOf" srcId="{927CDBA2-C0A3-40C7-B24A-1AA98D8D989F}" destId="{4E4A261D-F22C-4C45-AEA5-DEABAF807CCB}" srcOrd="0" destOrd="0" presId="urn:microsoft.com/office/officeart/2005/8/layout/vList3#1"/>
    <dgm:cxn modelId="{D2064E99-C654-469E-8A3F-4077FE3D3CFD}" type="presParOf" srcId="{927CDBA2-C0A3-40C7-B24A-1AA98D8D989F}" destId="{5E7C5E45-5D6F-4D02-A1A8-A810D2C842F9}" srcOrd="1" destOrd="0" presId="urn:microsoft.com/office/officeart/2005/8/layout/vList3#1"/>
    <dgm:cxn modelId="{08B341A2-B029-4062-9113-CA1BD9986779}" type="presParOf" srcId="{BAFF7A8E-06D6-4E1E-BCD1-AF825DB5831F}" destId="{2029091F-85C1-49C3-A69D-097B4C1F8C64}" srcOrd="9" destOrd="0" presId="urn:microsoft.com/office/officeart/2005/8/layout/vList3#1"/>
    <dgm:cxn modelId="{9BD73192-2AA5-4435-A50A-BC0FFF36454C}" type="presParOf" srcId="{BAFF7A8E-06D6-4E1E-BCD1-AF825DB5831F}" destId="{25DBF15E-85B1-4605-9FFE-1F3F67EA6C9E}" srcOrd="10" destOrd="0" presId="urn:microsoft.com/office/officeart/2005/8/layout/vList3#1"/>
    <dgm:cxn modelId="{59C08870-45FA-4A26-AB44-615180B6A103}" type="presParOf" srcId="{25DBF15E-85B1-4605-9FFE-1F3F67EA6C9E}" destId="{723DE62B-60B0-4D94-B91E-70044B8DC39C}" srcOrd="0" destOrd="0" presId="urn:microsoft.com/office/officeart/2005/8/layout/vList3#1"/>
    <dgm:cxn modelId="{D85FB762-760F-44F7-95B6-B95448081068}" type="presParOf" srcId="{25DBF15E-85B1-4605-9FFE-1F3F67EA6C9E}" destId="{7D9A1586-F7D2-4936-8AAF-FC268399B158}" srcOrd="1" destOrd="0" presId="urn:microsoft.com/office/officeart/2005/8/layout/vList3#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EECE53B-0911-4DEA-845D-9930A8114312}">
      <dsp:nvSpPr>
        <dsp:cNvPr id="0" name=""/>
        <dsp:cNvSpPr/>
      </dsp:nvSpPr>
      <dsp:spPr>
        <a:xfrm rot="10800000">
          <a:off x="1859344" y="79297"/>
          <a:ext cx="6662443" cy="484266"/>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548" tIns="87630" rIns="163576" bIns="87630" numCol="1" spcCol="1270" anchor="ctr" anchorCtr="0">
          <a:noAutofit/>
        </a:bodyPr>
        <a:lstStyle/>
        <a:p>
          <a:pPr lvl="0" algn="ctr" defTabSz="1022350">
            <a:lnSpc>
              <a:spcPct val="90000"/>
            </a:lnSpc>
            <a:spcBef>
              <a:spcPct val="0"/>
            </a:spcBef>
            <a:spcAft>
              <a:spcPct val="35000"/>
            </a:spcAft>
          </a:pPr>
          <a:r>
            <a:rPr lang="en-IN" sz="2300" kern="1200" dirty="0">
              <a:latin typeface="Times New Roman" panose="02020603050405020304" pitchFamily="18" charset="0"/>
              <a:cs typeface="Times New Roman" panose="02020603050405020304" pitchFamily="18" charset="0"/>
            </a:rPr>
            <a:t>Personalised Health Plans</a:t>
          </a:r>
        </a:p>
      </dsp:txBody>
      <dsp:txXfrm rot="10800000">
        <a:off x="1859344" y="79297"/>
        <a:ext cx="6662443" cy="484266"/>
      </dsp:txXfrm>
    </dsp:sp>
    <dsp:sp modelId="{224C2F65-A900-48A2-9BAC-BD0556D6B17B}">
      <dsp:nvSpPr>
        <dsp:cNvPr id="0" name=""/>
        <dsp:cNvSpPr/>
      </dsp:nvSpPr>
      <dsp:spPr>
        <a:xfrm>
          <a:off x="1496924" y="2079"/>
          <a:ext cx="724840" cy="638703"/>
        </a:xfrm>
        <a:prstGeom prst="ellipse">
          <a:avLst/>
        </a:prstGeom>
        <a:blipFill>
          <a:blip xmlns:r="http://schemas.openxmlformats.org/officeDocument/2006/relationships" r:embed="rId1"/>
          <a:srcRect/>
          <a:stretch>
            <a:fillRect l="-13000" r="-13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8C5E83-7CA7-4F7D-A38A-95E3817C9E4A}">
      <dsp:nvSpPr>
        <dsp:cNvPr id="0" name=""/>
        <dsp:cNvSpPr/>
      </dsp:nvSpPr>
      <dsp:spPr>
        <a:xfrm rot="10800000">
          <a:off x="1860568" y="859289"/>
          <a:ext cx="6662443" cy="484266"/>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548" tIns="87630" rIns="163576" bIns="87630" numCol="1" spcCol="1270" anchor="ctr" anchorCtr="0">
          <a:noAutofit/>
        </a:bodyPr>
        <a:lstStyle/>
        <a:p>
          <a:pPr lvl="0" algn="ctr" defTabSz="1022350">
            <a:lnSpc>
              <a:spcPct val="90000"/>
            </a:lnSpc>
            <a:spcBef>
              <a:spcPct val="0"/>
            </a:spcBef>
            <a:spcAft>
              <a:spcPct val="35000"/>
            </a:spcAft>
          </a:pPr>
          <a:r>
            <a:rPr lang="en-IN" sz="2300" kern="1200" dirty="0">
              <a:latin typeface="Times New Roman" panose="02020603050405020304" pitchFamily="18" charset="0"/>
              <a:cs typeface="Times New Roman" panose="02020603050405020304" pitchFamily="18" charset="0"/>
            </a:rPr>
            <a:t>Fitness Activity Tracker</a:t>
          </a:r>
        </a:p>
      </dsp:txBody>
      <dsp:txXfrm rot="10800000">
        <a:off x="1860568" y="859289"/>
        <a:ext cx="6662443" cy="484266"/>
      </dsp:txXfrm>
    </dsp:sp>
    <dsp:sp modelId="{C15D1A8F-799B-4A37-8BB1-93F9C0BC87CF}">
      <dsp:nvSpPr>
        <dsp:cNvPr id="0" name=""/>
        <dsp:cNvSpPr/>
      </dsp:nvSpPr>
      <dsp:spPr>
        <a:xfrm>
          <a:off x="1495700" y="785339"/>
          <a:ext cx="729736" cy="632166"/>
        </a:xfrm>
        <a:prstGeom prst="ellipse">
          <a:avLst/>
        </a:prstGeom>
        <a:blipFill>
          <a:blip xmlns:r="http://schemas.openxmlformats.org/officeDocument/2006/relationships" r:embed="rId2"/>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D8A2D9-C273-4EF7-A016-C2429BD6D0D3}">
      <dsp:nvSpPr>
        <dsp:cNvPr id="0" name=""/>
        <dsp:cNvSpPr/>
      </dsp:nvSpPr>
      <dsp:spPr>
        <a:xfrm rot="10800000">
          <a:off x="1865763" y="1612036"/>
          <a:ext cx="6662443" cy="484266"/>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548" tIns="87630" rIns="163576" bIns="87630" numCol="1" spcCol="1270" anchor="ctr" anchorCtr="0">
          <a:noAutofit/>
        </a:bodyPr>
        <a:lstStyle/>
        <a:p>
          <a:pPr lvl="0" algn="ctr" defTabSz="1022350">
            <a:lnSpc>
              <a:spcPct val="90000"/>
            </a:lnSpc>
            <a:spcBef>
              <a:spcPct val="0"/>
            </a:spcBef>
            <a:spcAft>
              <a:spcPct val="35000"/>
            </a:spcAft>
          </a:pPr>
          <a:r>
            <a:rPr lang="en-IN" sz="2300" kern="1200" dirty="0">
              <a:latin typeface="Times New Roman" panose="02020603050405020304" pitchFamily="18" charset="0"/>
              <a:cs typeface="Times New Roman" panose="02020603050405020304" pitchFamily="18" charset="0"/>
            </a:rPr>
            <a:t>Nutritional Database</a:t>
          </a:r>
        </a:p>
      </dsp:txBody>
      <dsp:txXfrm rot="10800000">
        <a:off x="1865763" y="1612036"/>
        <a:ext cx="6662443" cy="484266"/>
      </dsp:txXfrm>
    </dsp:sp>
    <dsp:sp modelId="{118955AA-FA25-41C2-8C6D-41113F9A665A}">
      <dsp:nvSpPr>
        <dsp:cNvPr id="0" name=""/>
        <dsp:cNvSpPr/>
      </dsp:nvSpPr>
      <dsp:spPr>
        <a:xfrm>
          <a:off x="1490505" y="1562063"/>
          <a:ext cx="750515" cy="584214"/>
        </a:xfrm>
        <a:prstGeom prst="ellipse">
          <a:avLst/>
        </a:prstGeom>
        <a:blipFill>
          <a:blip xmlns:r="http://schemas.openxmlformats.org/officeDocument/2006/relationships" r:embed="rId3"/>
          <a:srcRect/>
          <a:stretch>
            <a:fillRect l="-30000" r="-30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03D801-367C-4935-84E8-52774AAEA20E}">
      <dsp:nvSpPr>
        <dsp:cNvPr id="0" name=""/>
        <dsp:cNvSpPr/>
      </dsp:nvSpPr>
      <dsp:spPr>
        <a:xfrm rot="10800000">
          <a:off x="1859129" y="2418915"/>
          <a:ext cx="6662443" cy="484266"/>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548" tIns="87630" rIns="163576" bIns="87630" numCol="1" spcCol="1270" anchor="ctr" anchorCtr="0">
          <a:noAutofit/>
        </a:bodyPr>
        <a:lstStyle/>
        <a:p>
          <a:pPr lvl="0" algn="ctr" defTabSz="1022350">
            <a:lnSpc>
              <a:spcPct val="90000"/>
            </a:lnSpc>
            <a:spcBef>
              <a:spcPct val="0"/>
            </a:spcBef>
            <a:spcAft>
              <a:spcPct val="35000"/>
            </a:spcAft>
          </a:pPr>
          <a:r>
            <a:rPr lang="en-IN" sz="2300" kern="1200" dirty="0">
              <a:latin typeface="Times New Roman" panose="02020603050405020304" pitchFamily="18" charset="0"/>
              <a:cs typeface="Times New Roman" panose="02020603050405020304" pitchFamily="18" charset="0"/>
            </a:rPr>
            <a:t>Appointment Scheduler</a:t>
          </a:r>
        </a:p>
      </dsp:txBody>
      <dsp:txXfrm rot="10800000">
        <a:off x="1859129" y="2418915"/>
        <a:ext cx="6662443" cy="484266"/>
      </dsp:txXfrm>
    </dsp:sp>
    <dsp:sp modelId="{0CD947C0-8AFF-424C-B100-C576B751518B}">
      <dsp:nvSpPr>
        <dsp:cNvPr id="0" name=""/>
        <dsp:cNvSpPr/>
      </dsp:nvSpPr>
      <dsp:spPr>
        <a:xfrm>
          <a:off x="1497138" y="2290834"/>
          <a:ext cx="723982" cy="740428"/>
        </a:xfrm>
        <a:prstGeom prst="ellipse">
          <a:avLst/>
        </a:prstGeom>
        <a:blipFill>
          <a:blip xmlns:r="http://schemas.openxmlformats.org/officeDocument/2006/relationships" r:embed="rId4"/>
          <a:srcRect/>
          <a:stretch>
            <a:fillRect l="-31000" r="-31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7C5E45-5D6F-4D02-A1A8-A810D2C842F9}">
      <dsp:nvSpPr>
        <dsp:cNvPr id="0" name=""/>
        <dsp:cNvSpPr/>
      </dsp:nvSpPr>
      <dsp:spPr>
        <a:xfrm rot="10800000">
          <a:off x="1866294" y="3245394"/>
          <a:ext cx="6662443" cy="484266"/>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548" tIns="87630" rIns="163576" bIns="87630" numCol="1" spcCol="1270" anchor="ctr" anchorCtr="0">
          <a:noAutofit/>
        </a:bodyPr>
        <a:lstStyle/>
        <a:p>
          <a:pPr lvl="0" algn="ctr" defTabSz="1022350">
            <a:lnSpc>
              <a:spcPct val="90000"/>
            </a:lnSpc>
            <a:spcBef>
              <a:spcPct val="0"/>
            </a:spcBef>
            <a:spcAft>
              <a:spcPct val="35000"/>
            </a:spcAft>
          </a:pPr>
          <a:r>
            <a:rPr lang="en-IN" sz="2300" kern="1200" dirty="0">
              <a:latin typeface="Times New Roman" panose="02020603050405020304" pitchFamily="18" charset="0"/>
              <a:cs typeface="Times New Roman" panose="02020603050405020304" pitchFamily="18" charset="0"/>
            </a:rPr>
            <a:t>Water Intake Monitor</a:t>
          </a:r>
        </a:p>
      </dsp:txBody>
      <dsp:txXfrm rot="10800000">
        <a:off x="1866294" y="3245394"/>
        <a:ext cx="6662443" cy="484266"/>
      </dsp:txXfrm>
    </dsp:sp>
    <dsp:sp modelId="{4E4A261D-F22C-4C45-AEA5-DEABAF807CCB}">
      <dsp:nvSpPr>
        <dsp:cNvPr id="0" name=""/>
        <dsp:cNvSpPr/>
      </dsp:nvSpPr>
      <dsp:spPr>
        <a:xfrm>
          <a:off x="1489973" y="3175819"/>
          <a:ext cx="752641" cy="623415"/>
        </a:xfrm>
        <a:prstGeom prst="ellipse">
          <a:avLst/>
        </a:prstGeom>
        <a:blipFill>
          <a:blip xmlns:r="http://schemas.openxmlformats.org/officeDocument/2006/relationships" r:embed="rId5"/>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9A1586-F7D2-4936-8AAF-FC268399B158}">
      <dsp:nvSpPr>
        <dsp:cNvPr id="0" name=""/>
        <dsp:cNvSpPr/>
      </dsp:nvSpPr>
      <dsp:spPr>
        <a:xfrm rot="10800000">
          <a:off x="1867970" y="4009700"/>
          <a:ext cx="6662443" cy="484266"/>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548" tIns="87630" rIns="163576" bIns="87630" numCol="1" spcCol="1270" anchor="ctr" anchorCtr="0">
          <a:noAutofit/>
        </a:bodyPr>
        <a:lstStyle/>
        <a:p>
          <a:pPr lvl="0" algn="ctr" defTabSz="1022350">
            <a:lnSpc>
              <a:spcPct val="90000"/>
            </a:lnSpc>
            <a:spcBef>
              <a:spcPct val="0"/>
            </a:spcBef>
            <a:spcAft>
              <a:spcPct val="35000"/>
            </a:spcAft>
          </a:pPr>
          <a:r>
            <a:rPr lang="en-IN" sz="2300" kern="1200" dirty="0">
              <a:latin typeface="Times New Roman" panose="02020603050405020304" pitchFamily="18" charset="0"/>
              <a:cs typeface="Times New Roman" panose="02020603050405020304" pitchFamily="18" charset="0"/>
            </a:rPr>
            <a:t>Sleep Quality Tracker</a:t>
          </a:r>
        </a:p>
      </dsp:txBody>
      <dsp:txXfrm rot="10800000">
        <a:off x="1867970" y="4009700"/>
        <a:ext cx="6662443" cy="484266"/>
      </dsp:txXfrm>
    </dsp:sp>
    <dsp:sp modelId="{723DE62B-60B0-4D94-B91E-70044B8DC39C}">
      <dsp:nvSpPr>
        <dsp:cNvPr id="0" name=""/>
        <dsp:cNvSpPr/>
      </dsp:nvSpPr>
      <dsp:spPr>
        <a:xfrm>
          <a:off x="1488298" y="3943792"/>
          <a:ext cx="759344" cy="616083"/>
        </a:xfrm>
        <a:prstGeom prst="ellipse">
          <a:avLst/>
        </a:prstGeom>
        <a:blipFill>
          <a:blip xmlns:r="http://schemas.openxmlformats.org/officeDocument/2006/relationships" r:embed="rId6"/>
          <a:srcRect/>
          <a:stretch>
            <a:fillRect t="-39000" b="-39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5F33BB-FEB2-448F-A8BE-EFDD7725291D}" type="datetimeFigureOut">
              <a:rPr lang="en-IN" smtClean="0"/>
              <a:pPr/>
              <a:t>22-04-2024</a:t>
            </a:fld>
            <a:endParaRPr lang="en-IN" dirty="0"/>
          </a:p>
        </p:txBody>
      </p:sp>
      <p:sp>
        <p:nvSpPr>
          <p:cNvPr id="5" name="Footer Placeholder 4"/>
          <p:cNvSpPr>
            <a:spLocks noGrp="1"/>
          </p:cNvSpPr>
          <p:nvPr>
            <p:ph type="ftr" sz="quarter" idx="11"/>
          </p:nvPr>
        </p:nvSpPr>
        <p:spPr>
          <a:xfrm>
            <a:off x="5332412" y="5883275"/>
            <a:ext cx="4324044" cy="365125"/>
          </a:xfrm>
        </p:spPr>
        <p:txBody>
          <a:bodyPr/>
          <a:lstStyle/>
          <a:p>
            <a:endParaRPr lang="en-IN" dirty="0"/>
          </a:p>
        </p:txBody>
      </p:sp>
      <p:sp>
        <p:nvSpPr>
          <p:cNvPr id="6" name="Slide Number Placeholder 5"/>
          <p:cNvSpPr>
            <a:spLocks noGrp="1"/>
          </p:cNvSpPr>
          <p:nvPr>
            <p:ph type="sldNum" sz="quarter" idx="12"/>
          </p:nvPr>
        </p:nvSpPr>
        <p:spPr/>
        <p:txBody>
          <a:bodyPr/>
          <a:lstStyle/>
          <a:p>
            <a:fld id="{E62F0D60-BE4A-42D3-868F-693307535937}" type="slidenum">
              <a:rPr lang="en-IN" smtClean="0"/>
              <a:pPr/>
              <a:t>‹#›</a:t>
            </a:fld>
            <a:endParaRPr lang="en-IN" dirty="0"/>
          </a:p>
        </p:txBody>
      </p:sp>
    </p:spTree>
    <p:extLst>
      <p:ext uri="{BB962C8B-B14F-4D97-AF65-F5344CB8AC3E}">
        <p14:creationId xmlns="" xmlns:p14="http://schemas.microsoft.com/office/powerpoint/2010/main" val="1450407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5F33BB-FEB2-448F-A8BE-EFDD7725291D}" type="datetimeFigureOut">
              <a:rPr lang="en-IN" smtClean="0"/>
              <a:pPr/>
              <a:t>22-04-2024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62F0D60-BE4A-42D3-868F-693307535937}" type="slidenum">
              <a:rPr lang="en-IN" smtClean="0"/>
              <a:pPr/>
              <a:t>‹#›</a:t>
            </a:fld>
            <a:endParaRPr lang="en-IN" dirty="0"/>
          </a:p>
        </p:txBody>
      </p:sp>
    </p:spTree>
    <p:extLst>
      <p:ext uri="{BB962C8B-B14F-4D97-AF65-F5344CB8AC3E}">
        <p14:creationId xmlns="" xmlns:p14="http://schemas.microsoft.com/office/powerpoint/2010/main" val="3418786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5F33BB-FEB2-448F-A8BE-EFDD7725291D}" type="datetimeFigureOut">
              <a:rPr lang="en-IN" smtClean="0"/>
              <a:pPr/>
              <a:t>22-04-2024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2F0D60-BE4A-42D3-868F-693307535937}" type="slidenum">
              <a:rPr lang="en-IN" smtClean="0"/>
              <a:pPr/>
              <a:t>‹#›</a:t>
            </a:fld>
            <a:endParaRPr lang="en-IN" dirty="0"/>
          </a:p>
        </p:txBody>
      </p:sp>
    </p:spTree>
    <p:extLst>
      <p:ext uri="{BB962C8B-B14F-4D97-AF65-F5344CB8AC3E}">
        <p14:creationId xmlns="" xmlns:p14="http://schemas.microsoft.com/office/powerpoint/2010/main" val="4039318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5F33BB-FEB2-448F-A8BE-EFDD7725291D}" type="datetimeFigureOut">
              <a:rPr lang="en-IN" smtClean="0"/>
              <a:pPr/>
              <a:t>22-04-2024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2F0D60-BE4A-42D3-868F-693307535937}" type="slidenum">
              <a:rPr lang="en-IN" smtClean="0"/>
              <a:pPr/>
              <a:t>‹#›</a:t>
            </a:fld>
            <a:endParaRPr lang="en-IN" dirty="0"/>
          </a:p>
        </p:txBody>
      </p:sp>
    </p:spTree>
    <p:extLst>
      <p:ext uri="{BB962C8B-B14F-4D97-AF65-F5344CB8AC3E}">
        <p14:creationId xmlns="" xmlns:p14="http://schemas.microsoft.com/office/powerpoint/2010/main" val="26179365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5F33BB-FEB2-448F-A8BE-EFDD7725291D}" type="datetimeFigureOut">
              <a:rPr lang="en-IN" smtClean="0"/>
              <a:pPr/>
              <a:t>22-04-2024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2F0D60-BE4A-42D3-868F-693307535937}" type="slidenum">
              <a:rPr lang="en-IN" smtClean="0"/>
              <a:pPr/>
              <a:t>‹#›</a:t>
            </a:fld>
            <a:endParaRPr lang="en-IN" dirty="0"/>
          </a:p>
        </p:txBody>
      </p:sp>
    </p:spTree>
    <p:extLst>
      <p:ext uri="{BB962C8B-B14F-4D97-AF65-F5344CB8AC3E}">
        <p14:creationId xmlns="" xmlns:p14="http://schemas.microsoft.com/office/powerpoint/2010/main" val="25882795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5F33BB-FEB2-448F-A8BE-EFDD7725291D}" type="datetimeFigureOut">
              <a:rPr lang="en-IN" smtClean="0"/>
              <a:pPr/>
              <a:t>22-04-2024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2F0D60-BE4A-42D3-868F-693307535937}" type="slidenum">
              <a:rPr lang="en-IN" smtClean="0"/>
              <a:pPr/>
              <a:t>‹#›</a:t>
            </a:fld>
            <a:endParaRPr lang="en-IN" dirty="0"/>
          </a:p>
        </p:txBody>
      </p:sp>
    </p:spTree>
    <p:extLst>
      <p:ext uri="{BB962C8B-B14F-4D97-AF65-F5344CB8AC3E}">
        <p14:creationId xmlns="" xmlns:p14="http://schemas.microsoft.com/office/powerpoint/2010/main" val="2415796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5F33BB-FEB2-448F-A8BE-EFDD7725291D}" type="datetimeFigureOut">
              <a:rPr lang="en-IN" smtClean="0"/>
              <a:pPr/>
              <a:t>22-04-2024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2F0D60-BE4A-42D3-868F-693307535937}" type="slidenum">
              <a:rPr lang="en-IN" smtClean="0"/>
              <a:pPr/>
              <a:t>‹#›</a:t>
            </a:fld>
            <a:endParaRPr lang="en-IN" dirty="0"/>
          </a:p>
        </p:txBody>
      </p:sp>
    </p:spTree>
    <p:extLst>
      <p:ext uri="{BB962C8B-B14F-4D97-AF65-F5344CB8AC3E}">
        <p14:creationId xmlns="" xmlns:p14="http://schemas.microsoft.com/office/powerpoint/2010/main" val="2086436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5F33BB-FEB2-448F-A8BE-EFDD7725291D}" type="datetimeFigureOut">
              <a:rPr lang="en-IN" smtClean="0"/>
              <a:pPr/>
              <a:t>22-04-2024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2F0D60-BE4A-42D3-868F-693307535937}" type="slidenum">
              <a:rPr lang="en-IN" smtClean="0"/>
              <a:pPr/>
              <a:t>‹#›</a:t>
            </a:fld>
            <a:endParaRPr lang="en-IN" dirty="0"/>
          </a:p>
        </p:txBody>
      </p:sp>
    </p:spTree>
    <p:extLst>
      <p:ext uri="{BB962C8B-B14F-4D97-AF65-F5344CB8AC3E}">
        <p14:creationId xmlns="" xmlns:p14="http://schemas.microsoft.com/office/powerpoint/2010/main" val="42939931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5F33BB-FEB2-448F-A8BE-EFDD7725291D}" type="datetimeFigureOut">
              <a:rPr lang="en-IN" smtClean="0"/>
              <a:pPr/>
              <a:t>22-04-2024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2F0D60-BE4A-42D3-868F-693307535937}" type="slidenum">
              <a:rPr lang="en-IN" smtClean="0"/>
              <a:pPr/>
              <a:t>‹#›</a:t>
            </a:fld>
            <a:endParaRPr lang="en-IN" dirty="0"/>
          </a:p>
        </p:txBody>
      </p:sp>
    </p:spTree>
    <p:extLst>
      <p:ext uri="{BB962C8B-B14F-4D97-AF65-F5344CB8AC3E}">
        <p14:creationId xmlns="" xmlns:p14="http://schemas.microsoft.com/office/powerpoint/2010/main" val="753634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5F33BB-FEB2-448F-A8BE-EFDD7725291D}" type="datetimeFigureOut">
              <a:rPr lang="en-IN" smtClean="0"/>
              <a:pPr/>
              <a:t>22-04-2024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10951856" y="5867131"/>
            <a:ext cx="551167" cy="365125"/>
          </a:xfrm>
        </p:spPr>
        <p:txBody>
          <a:bodyPr/>
          <a:lstStyle/>
          <a:p>
            <a:fld id="{E62F0D60-BE4A-42D3-868F-693307535937}" type="slidenum">
              <a:rPr lang="en-IN" smtClean="0"/>
              <a:pPr/>
              <a:t>‹#›</a:t>
            </a:fld>
            <a:endParaRPr lang="en-IN" dirty="0"/>
          </a:p>
        </p:txBody>
      </p:sp>
    </p:spTree>
    <p:extLst>
      <p:ext uri="{BB962C8B-B14F-4D97-AF65-F5344CB8AC3E}">
        <p14:creationId xmlns="" xmlns:p14="http://schemas.microsoft.com/office/powerpoint/2010/main" val="3628991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5F33BB-FEB2-448F-A8BE-EFDD7725291D}" type="datetimeFigureOut">
              <a:rPr lang="en-IN" smtClean="0"/>
              <a:pPr/>
              <a:t>22-04-2024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2F0D60-BE4A-42D3-868F-693307535937}" type="slidenum">
              <a:rPr lang="en-IN" smtClean="0"/>
              <a:pPr/>
              <a:t>‹#›</a:t>
            </a:fld>
            <a:endParaRPr lang="en-IN" dirty="0"/>
          </a:p>
        </p:txBody>
      </p:sp>
    </p:spTree>
    <p:extLst>
      <p:ext uri="{BB962C8B-B14F-4D97-AF65-F5344CB8AC3E}">
        <p14:creationId xmlns="" xmlns:p14="http://schemas.microsoft.com/office/powerpoint/2010/main" val="2609695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5F33BB-FEB2-448F-A8BE-EFDD7725291D}" type="datetimeFigureOut">
              <a:rPr lang="en-IN" smtClean="0"/>
              <a:pPr/>
              <a:t>22-04-2024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62F0D60-BE4A-42D3-868F-693307535937}" type="slidenum">
              <a:rPr lang="en-IN" smtClean="0"/>
              <a:pPr/>
              <a:t>‹#›</a:t>
            </a:fld>
            <a:endParaRPr lang="en-IN" dirty="0"/>
          </a:p>
        </p:txBody>
      </p:sp>
    </p:spTree>
    <p:extLst>
      <p:ext uri="{BB962C8B-B14F-4D97-AF65-F5344CB8AC3E}">
        <p14:creationId xmlns="" xmlns:p14="http://schemas.microsoft.com/office/powerpoint/2010/main" val="3627083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5F33BB-FEB2-448F-A8BE-EFDD7725291D}" type="datetimeFigureOut">
              <a:rPr lang="en-IN" smtClean="0"/>
              <a:pPr/>
              <a:t>22-04-2024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E62F0D60-BE4A-42D3-868F-693307535937}" type="slidenum">
              <a:rPr lang="en-IN" smtClean="0"/>
              <a:pPr/>
              <a:t>‹#›</a:t>
            </a:fld>
            <a:endParaRPr lang="en-IN" dirty="0"/>
          </a:p>
        </p:txBody>
      </p:sp>
    </p:spTree>
    <p:extLst>
      <p:ext uri="{BB962C8B-B14F-4D97-AF65-F5344CB8AC3E}">
        <p14:creationId xmlns="" xmlns:p14="http://schemas.microsoft.com/office/powerpoint/2010/main" val="2847168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5F33BB-FEB2-448F-A8BE-EFDD7725291D}" type="datetimeFigureOut">
              <a:rPr lang="en-IN" smtClean="0"/>
              <a:pPr/>
              <a:t>22-04-2024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E62F0D60-BE4A-42D3-868F-693307535937}" type="slidenum">
              <a:rPr lang="en-IN" smtClean="0"/>
              <a:pPr/>
              <a:t>‹#›</a:t>
            </a:fld>
            <a:endParaRPr lang="en-IN" dirty="0"/>
          </a:p>
        </p:txBody>
      </p:sp>
    </p:spTree>
    <p:extLst>
      <p:ext uri="{BB962C8B-B14F-4D97-AF65-F5344CB8AC3E}">
        <p14:creationId xmlns="" xmlns:p14="http://schemas.microsoft.com/office/powerpoint/2010/main" val="3680402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5F33BB-FEB2-448F-A8BE-EFDD7725291D}" type="datetimeFigureOut">
              <a:rPr lang="en-IN" smtClean="0"/>
              <a:pPr/>
              <a:t>22-04-2024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E62F0D60-BE4A-42D3-868F-693307535937}" type="slidenum">
              <a:rPr lang="en-IN" smtClean="0"/>
              <a:pPr/>
              <a:t>‹#›</a:t>
            </a:fld>
            <a:endParaRPr lang="en-IN" dirty="0"/>
          </a:p>
        </p:txBody>
      </p:sp>
    </p:spTree>
    <p:extLst>
      <p:ext uri="{BB962C8B-B14F-4D97-AF65-F5344CB8AC3E}">
        <p14:creationId xmlns="" xmlns:p14="http://schemas.microsoft.com/office/powerpoint/2010/main" val="4177200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5F33BB-FEB2-448F-A8BE-EFDD7725291D}" type="datetimeFigureOut">
              <a:rPr lang="en-IN" smtClean="0"/>
              <a:pPr/>
              <a:t>22-04-2024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62F0D60-BE4A-42D3-868F-693307535937}" type="slidenum">
              <a:rPr lang="en-IN" smtClean="0"/>
              <a:pPr/>
              <a:t>‹#›</a:t>
            </a:fld>
            <a:endParaRPr lang="en-IN" dirty="0"/>
          </a:p>
        </p:txBody>
      </p:sp>
    </p:spTree>
    <p:extLst>
      <p:ext uri="{BB962C8B-B14F-4D97-AF65-F5344CB8AC3E}">
        <p14:creationId xmlns="" xmlns:p14="http://schemas.microsoft.com/office/powerpoint/2010/main" val="4401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5F33BB-FEB2-448F-A8BE-EFDD7725291D}" type="datetimeFigureOut">
              <a:rPr lang="en-IN" smtClean="0"/>
              <a:pPr/>
              <a:t>22-04-2024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62F0D60-BE4A-42D3-868F-693307535937}" type="slidenum">
              <a:rPr lang="en-IN" smtClean="0"/>
              <a:pPr/>
              <a:t>‹#›</a:t>
            </a:fld>
            <a:endParaRPr lang="en-IN" dirty="0"/>
          </a:p>
        </p:txBody>
      </p:sp>
    </p:spTree>
    <p:extLst>
      <p:ext uri="{BB962C8B-B14F-4D97-AF65-F5344CB8AC3E}">
        <p14:creationId xmlns="" xmlns:p14="http://schemas.microsoft.com/office/powerpoint/2010/main" val="2477385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A5F33BB-FEB2-448F-A8BE-EFDD7725291D}" type="datetimeFigureOut">
              <a:rPr lang="en-IN" smtClean="0"/>
              <a:pPr/>
              <a:t>22-04-2024</a:t>
            </a:fld>
            <a:endParaRPr lang="en-IN"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62F0D60-BE4A-42D3-868F-693307535937}" type="slidenum">
              <a:rPr lang="en-IN" smtClean="0"/>
              <a:pPr/>
              <a:t>‹#›</a:t>
            </a:fld>
            <a:endParaRPr lang="en-IN" dirty="0"/>
          </a:p>
        </p:txBody>
      </p:sp>
    </p:spTree>
    <p:extLst>
      <p:ext uri="{BB962C8B-B14F-4D97-AF65-F5344CB8AC3E}">
        <p14:creationId xmlns="" xmlns:p14="http://schemas.microsoft.com/office/powerpoint/2010/main" val="364973632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BD34C5-BAE6-43F1-89E4-530C2EF17539}"/>
              </a:ext>
            </a:extLst>
          </p:cNvPr>
          <p:cNvSpPr>
            <a:spLocks noGrp="1"/>
          </p:cNvSpPr>
          <p:nvPr>
            <p:ph type="title"/>
          </p:nvPr>
        </p:nvSpPr>
        <p:spPr>
          <a:xfrm>
            <a:off x="1484310" y="-336884"/>
            <a:ext cx="10707689" cy="1957137"/>
          </a:xfrm>
        </p:spPr>
        <p:txBody>
          <a:bodyPr>
            <a:normAutofit/>
          </a:bodyPr>
          <a:lstStyle/>
          <a:p>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Health Hub:Personalised Wellness Management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6D61229C-8A65-14F8-DC81-A9E070846542}"/>
              </a:ext>
            </a:extLst>
          </p:cNvPr>
          <p:cNvSpPr>
            <a:spLocks noGrp="1"/>
          </p:cNvSpPr>
          <p:nvPr>
            <p:ph idx="1"/>
          </p:nvPr>
        </p:nvSpPr>
        <p:spPr>
          <a:xfrm>
            <a:off x="1484309" y="1548882"/>
            <a:ext cx="10505528" cy="5309118"/>
          </a:xfrm>
        </p:spPr>
        <p:txBody>
          <a:bodyPr>
            <a:normAutofit fontScale="250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sz="5100" b="1" dirty="0">
                <a:latin typeface="Times New Roman" panose="02020603050405020304" pitchFamily="18" charset="0"/>
                <a:cs typeface="Times New Roman" panose="02020603050405020304" pitchFamily="18" charset="0"/>
              </a:rPr>
              <a:t> </a:t>
            </a:r>
          </a:p>
          <a:p>
            <a:pPr marL="0" indent="0">
              <a:buNone/>
            </a:pPr>
            <a:endParaRPr lang="en-US" sz="11200" b="1" dirty="0">
              <a:latin typeface="Times New Roman" panose="02020603050405020304" pitchFamily="18" charset="0"/>
              <a:cs typeface="Times New Roman" panose="02020603050405020304" pitchFamily="18" charset="0"/>
            </a:endParaRPr>
          </a:p>
          <a:p>
            <a:pPr marL="0" indent="0">
              <a:buNone/>
            </a:pPr>
            <a:r>
              <a:rPr lang="en-US" sz="11200" b="1" dirty="0">
                <a:solidFill>
                  <a:schemeClr val="accent1">
                    <a:lumMod val="75000"/>
                  </a:schemeClr>
                </a:solidFill>
                <a:latin typeface="Times New Roman" panose="02020603050405020304" pitchFamily="18" charset="0"/>
                <a:cs typeface="Times New Roman" panose="02020603050405020304" pitchFamily="18" charset="0"/>
              </a:rPr>
              <a:t>Team Members   Registration Numbers</a:t>
            </a:r>
          </a:p>
          <a:p>
            <a:pPr marL="0" indent="0">
              <a:buNone/>
            </a:pPr>
            <a:r>
              <a:rPr lang="en-US" sz="9600" b="1" dirty="0">
                <a:latin typeface="Times New Roman" panose="02020603050405020304" pitchFamily="18" charset="0"/>
                <a:cs typeface="Times New Roman" panose="02020603050405020304" pitchFamily="18" charset="0"/>
              </a:rPr>
              <a:t>1.M.Padmavathi          202P1A0578                          Under the Guidance of </a:t>
            </a:r>
          </a:p>
          <a:p>
            <a:pPr marL="0" indent="0">
              <a:buNone/>
            </a:pPr>
            <a:r>
              <a:rPr lang="en-US" sz="9600" b="1" dirty="0">
                <a:latin typeface="Times New Roman" panose="02020603050405020304" pitchFamily="18" charset="0"/>
                <a:cs typeface="Times New Roman" panose="02020603050405020304" pitchFamily="18" charset="0"/>
              </a:rPr>
              <a:t>2.P.Gouthami               202P1A05A0                          Y.D.Rami Reddy,Ph.D</a:t>
            </a:r>
          </a:p>
          <a:p>
            <a:pPr marL="0" indent="0">
              <a:buNone/>
            </a:pPr>
            <a:r>
              <a:rPr lang="en-US" sz="9600" b="1" dirty="0">
                <a:latin typeface="Times New Roman" panose="02020603050405020304" pitchFamily="18" charset="0"/>
                <a:cs typeface="Times New Roman" panose="02020603050405020304" pitchFamily="18" charset="0"/>
              </a:rPr>
              <a:t>3.P.Poojitha                  202P1A05A3                                      Professor</a:t>
            </a:r>
          </a:p>
          <a:p>
            <a:pPr marL="0" indent="0">
              <a:buNone/>
            </a:pPr>
            <a:r>
              <a:rPr lang="en-US" sz="9600" b="1" dirty="0">
                <a:latin typeface="Times New Roman" panose="02020603050405020304" pitchFamily="18" charset="0"/>
                <a:cs typeface="Times New Roman" panose="02020603050405020304" pitchFamily="18" charset="0"/>
              </a:rPr>
              <a:t>4.N.Divya Sree             202P1A0585</a:t>
            </a:r>
          </a:p>
          <a:p>
            <a:pPr marL="0" indent="0">
              <a:buNone/>
            </a:pPr>
            <a:r>
              <a:rPr lang="en-US" sz="9600" b="1" dirty="0">
                <a:latin typeface="Times New Roman" panose="02020603050405020304" pitchFamily="18" charset="0"/>
                <a:cs typeface="Times New Roman" panose="02020603050405020304" pitchFamily="18" charset="0"/>
              </a:rPr>
              <a:t>5.R.Pravya Sree           202P1A05B1</a:t>
            </a:r>
          </a:p>
          <a:p>
            <a:pPr marL="0" indent="0">
              <a:buNone/>
            </a:pPr>
            <a:r>
              <a:rPr lang="en-US" sz="9600" b="1" dirty="0">
                <a:latin typeface="Times New Roman" panose="02020603050405020304" pitchFamily="18" charset="0"/>
                <a:cs typeface="Times New Roman" panose="02020603050405020304" pitchFamily="18" charset="0"/>
              </a:rPr>
              <a:t>                                              </a:t>
            </a:r>
          </a:p>
          <a:p>
            <a:pPr marL="0" indent="0" algn="ctr">
              <a:buNone/>
            </a:pPr>
            <a:endParaRPr lang="en-US" sz="5100" b="1" dirty="0">
              <a:latin typeface="Times New Roman" panose="02020603050405020304" pitchFamily="18" charset="0"/>
              <a:cs typeface="Times New Roman" panose="02020603050405020304" pitchFamily="18" charset="0"/>
            </a:endParaRPr>
          </a:p>
          <a:p>
            <a:pPr marL="0" indent="0" algn="ctr">
              <a:spcAft>
                <a:spcPts val="1000"/>
              </a:spcAft>
              <a:buNone/>
              <a:tabLst>
                <a:tab pos="3689350" algn="l"/>
              </a:tabLst>
            </a:pPr>
            <a:endParaRPr lang="en-US" dirty="0"/>
          </a:p>
          <a:p>
            <a:pPr marL="0" indent="0" algn="ctr">
              <a:spcAft>
                <a:spcPts val="1000"/>
              </a:spcAft>
              <a:buNone/>
              <a:tabLst>
                <a:tab pos="3689350" algn="l"/>
              </a:tabLst>
            </a:pPr>
            <a:r>
              <a:rPr lang="en-US" sz="8000" b="1" dirty="0">
                <a:effectLst/>
                <a:latin typeface="Times New Roman" panose="02020603050405020304" pitchFamily="18" charset="0"/>
                <a:ea typeface="Calibri" panose="020F0502020204030204" pitchFamily="34" charset="0"/>
                <a:cs typeface="Times New Roman" panose="02020603050405020304" pitchFamily="18" charset="0"/>
              </a:rPr>
              <a:t>Department of Computer Science and Engineering</a:t>
            </a:r>
            <a:endParaRPr lang="en-IN" sz="8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spcAft>
                <a:spcPts val="1000"/>
              </a:spcAft>
              <a:buNone/>
            </a:pPr>
            <a:r>
              <a:rPr lang="en-US" sz="8000" b="1" dirty="0">
                <a:effectLst/>
                <a:latin typeface="Times New Roman" panose="02020603050405020304" pitchFamily="18" charset="0"/>
                <a:ea typeface="Calibri" panose="020F0502020204030204" pitchFamily="34" charset="0"/>
                <a:cs typeface="Times New Roman" panose="02020603050405020304" pitchFamily="18" charset="0"/>
              </a:rPr>
              <a:t>CHAITANYA BHARATHI INSTITUTE OF TECHNOLOGY</a:t>
            </a:r>
            <a:endParaRPr lang="en-IN" sz="8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spcAft>
                <a:spcPts val="1000"/>
              </a:spcAft>
              <a:buNone/>
            </a:pPr>
            <a:r>
              <a:rPr lang="en-US" sz="8000" b="1" dirty="0">
                <a:effectLst/>
                <a:latin typeface="Times New Roman" panose="02020603050405020304" pitchFamily="18" charset="0"/>
                <a:ea typeface="Calibri" panose="020F0502020204030204" pitchFamily="34" charset="0"/>
                <a:cs typeface="Times New Roman" panose="02020603050405020304" pitchFamily="18" charset="0"/>
              </a:rPr>
              <a:t>(Affiliated to JNTUA, Approved by AICTE, Accredited by NAAC with ‘A’ Grade &amp; Accredited by NBA (B.Tech CE, EEE, ECE &amp; CSE))</a:t>
            </a:r>
            <a:endParaRPr lang="en-US" sz="8000" dirty="0">
              <a:latin typeface="Times New Roman" panose="02020603050405020304" pitchFamily="18" charset="0"/>
              <a:cs typeface="Times New Roman" panose="02020603050405020304" pitchFamily="18" charset="0"/>
            </a:endParaRPr>
          </a:p>
          <a:p>
            <a:pPr marL="0" indent="0">
              <a:buNone/>
            </a:pPr>
            <a:endParaRPr lang="en-US" sz="8000" dirty="0">
              <a:latin typeface="Times New Roman" panose="02020603050405020304" pitchFamily="18" charset="0"/>
              <a:cs typeface="Times New Roman" panose="02020603050405020304" pitchFamily="18" charset="0"/>
            </a:endParaRPr>
          </a:p>
          <a:p>
            <a:pPr marL="0" indent="0">
              <a:buNone/>
            </a:pPr>
            <a:endParaRPr lang="en-US" sz="8000" dirty="0">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IN" dirty="0"/>
          </a:p>
        </p:txBody>
      </p:sp>
      <p:pic>
        <p:nvPicPr>
          <p:cNvPr id="4" name="Picture 3">
            <a:extLst>
              <a:ext uri="{FF2B5EF4-FFF2-40B4-BE49-F238E27FC236}">
                <a16:creationId xmlns="" xmlns:a16="http://schemas.microsoft.com/office/drawing/2014/main" id="{B0E9C9F1-A465-4DA7-1D8D-0E426CF6D8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 y="1"/>
            <a:ext cx="12192001" cy="882316"/>
          </a:xfrm>
          <a:prstGeom prst="rect">
            <a:avLst/>
          </a:prstGeom>
        </p:spPr>
      </p:pic>
      <p:pic>
        <p:nvPicPr>
          <p:cNvPr id="5" name="Picture 4" descr="CBIT - CHAITANYA BHARATHI INSTITUTE OF TECHNOLOGY - PRODDATUR">
            <a:extLst>
              <a:ext uri="{FF2B5EF4-FFF2-40B4-BE49-F238E27FC236}">
                <a16:creationId xmlns="" xmlns:a16="http://schemas.microsoft.com/office/drawing/2014/main" id="{6EDFDEF8-9CFF-D5A5-0E85-7732AE40DD0A}"/>
              </a:ext>
            </a:extLst>
          </p:cNvPr>
          <p:cNvPicPr/>
          <p:nvPr/>
        </p:nvPicPr>
        <p:blipFill>
          <a:blip r:embed="rId3" cstate="print">
            <a:extLst>
              <a:ext uri="{28A0092B-C50C-407E-A947-70E740481C1C}">
                <a14:useLocalDpi xmlns="" xmlns:a14="http://schemas.microsoft.com/office/drawing/2010/main" val="0"/>
              </a:ext>
            </a:extLst>
          </a:blip>
          <a:srcRect/>
          <a:stretch>
            <a:fillRect/>
          </a:stretch>
        </p:blipFill>
        <p:spPr>
          <a:xfrm>
            <a:off x="5907422" y="4503811"/>
            <a:ext cx="1180730" cy="941033"/>
          </a:xfrm>
          <a:prstGeom prst="rect">
            <a:avLst/>
          </a:prstGeom>
          <a:noFill/>
          <a:ln>
            <a:noFill/>
          </a:ln>
        </p:spPr>
      </p:pic>
    </p:spTree>
    <p:extLst>
      <p:ext uri="{BB962C8B-B14F-4D97-AF65-F5344CB8AC3E}">
        <p14:creationId xmlns="" xmlns:p14="http://schemas.microsoft.com/office/powerpoint/2010/main" val="1698315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3B59EE-80F7-E96C-1F8D-2CA4109B6D0D}"/>
              </a:ext>
            </a:extLst>
          </p:cNvPr>
          <p:cNvSpPr>
            <a:spLocks noGrp="1"/>
          </p:cNvSpPr>
          <p:nvPr>
            <p:ph type="title"/>
          </p:nvPr>
        </p:nvSpPr>
        <p:spPr>
          <a:xfrm>
            <a:off x="1482724" y="214605"/>
            <a:ext cx="5426158" cy="1222310"/>
          </a:xfrm>
        </p:spPr>
        <p:txBody>
          <a:bodyPr>
            <a:normAutofit/>
          </a:bodyPr>
          <a:lstStyle/>
          <a:p>
            <a:r>
              <a:rPr lang="en-IN" sz="3200" b="1" dirty="0">
                <a:latin typeface="Times New Roman" panose="02020603050405020304" pitchFamily="18" charset="0"/>
                <a:cs typeface="Times New Roman" panose="02020603050405020304" pitchFamily="18" charset="0"/>
              </a:rPr>
              <a:t>Hardware Requirements</a:t>
            </a:r>
          </a:p>
        </p:txBody>
      </p:sp>
      <p:sp>
        <p:nvSpPr>
          <p:cNvPr id="4" name="Text Placeholder 3">
            <a:extLst>
              <a:ext uri="{FF2B5EF4-FFF2-40B4-BE49-F238E27FC236}">
                <a16:creationId xmlns="" xmlns:a16="http://schemas.microsoft.com/office/drawing/2014/main" id="{F272EF92-7B34-39AF-85E6-F5674D6D04B3}"/>
              </a:ext>
            </a:extLst>
          </p:cNvPr>
          <p:cNvSpPr>
            <a:spLocks noGrp="1"/>
          </p:cNvSpPr>
          <p:nvPr>
            <p:ph type="body" sz="half" idx="2"/>
          </p:nvPr>
        </p:nvSpPr>
        <p:spPr>
          <a:xfrm>
            <a:off x="1482724" y="1632857"/>
            <a:ext cx="5869798" cy="4693298"/>
          </a:xfrm>
        </p:spPr>
        <p:txBody>
          <a:bodyPr/>
          <a:lstStyle/>
          <a:p>
            <a:pPr marL="285750" lvl="0" indent="-285750" algn="l">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RAM:  </a:t>
            </a:r>
            <a:r>
              <a:rPr lang="en-US" sz="1800" dirty="0">
                <a:latin typeface="Times New Roman" panose="02020603050405020304" pitchFamily="18" charset="0"/>
                <a:cs typeface="Times New Roman" panose="02020603050405020304" pitchFamily="18" charset="0"/>
              </a:rPr>
              <a:t>4gb(or) Advanced</a:t>
            </a:r>
            <a:endParaRPr lang="en-IN" sz="1800" dirty="0">
              <a:latin typeface="Times New Roman" panose="02020603050405020304" pitchFamily="18" charset="0"/>
              <a:cs typeface="Times New Roman" panose="02020603050405020304" pitchFamily="18" charset="0"/>
            </a:endParaRPr>
          </a:p>
          <a:p>
            <a:pPr marL="285750" lvl="0" indent="-285750" algn="l">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Hard Disk: </a:t>
            </a:r>
            <a:r>
              <a:rPr lang="en-US" sz="1800" dirty="0">
                <a:latin typeface="Times New Roman" panose="02020603050405020304" pitchFamily="18" charset="0"/>
                <a:cs typeface="Times New Roman" panose="02020603050405020304" pitchFamily="18" charset="0"/>
              </a:rPr>
              <a:t>HDD(or) SSD-128gb</a:t>
            </a:r>
            <a:endParaRPr lang="en-IN" sz="1800" dirty="0">
              <a:latin typeface="Times New Roman" panose="02020603050405020304" pitchFamily="18" charset="0"/>
              <a:cs typeface="Times New Roman" panose="02020603050405020304" pitchFamily="18" charset="0"/>
            </a:endParaRPr>
          </a:p>
          <a:p>
            <a:pPr marL="285750" lvl="0" indent="-285750" algn="l">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Processor: </a:t>
            </a:r>
            <a:r>
              <a:rPr lang="en-US" sz="1800" dirty="0">
                <a:latin typeface="Times New Roman" panose="02020603050405020304" pitchFamily="18" charset="0"/>
                <a:cs typeface="Times New Roman" panose="02020603050405020304" pitchFamily="18" charset="0"/>
              </a:rPr>
              <a:t>Intel Core</a:t>
            </a:r>
          </a:p>
          <a:p>
            <a:pPr lvl="0" algn="l"/>
            <a:endParaRPr lang="en-US" dirty="0">
              <a:latin typeface="Times New Roman" panose="02020603050405020304" pitchFamily="18" charset="0"/>
              <a:cs typeface="Times New Roman" panose="02020603050405020304" pitchFamily="18" charset="0"/>
            </a:endParaRPr>
          </a:p>
          <a:p>
            <a:pPr lvl="0" algn="l"/>
            <a:endParaRPr lang="en-IN" sz="1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 xmlns:p14="http://schemas.microsoft.com/office/powerpoint/2010/main" val="1117770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989F14-80F7-62FE-FD95-AA5BB33866C5}"/>
              </a:ext>
            </a:extLst>
          </p:cNvPr>
          <p:cNvSpPr>
            <a:spLocks noGrp="1"/>
          </p:cNvSpPr>
          <p:nvPr>
            <p:ph type="title"/>
          </p:nvPr>
        </p:nvSpPr>
        <p:spPr>
          <a:xfrm>
            <a:off x="1482724" y="177282"/>
            <a:ext cx="5426158" cy="942391"/>
          </a:xfrm>
        </p:spPr>
        <p:txBody>
          <a:bodyPr>
            <a:normAutofit/>
          </a:bodyPr>
          <a:lstStyle/>
          <a:p>
            <a:r>
              <a:rPr lang="en-IN" sz="3200" b="1" dirty="0">
                <a:latin typeface="Times New Roman" panose="02020603050405020304" pitchFamily="18" charset="0"/>
                <a:cs typeface="Times New Roman" panose="02020603050405020304" pitchFamily="18" charset="0"/>
              </a:rPr>
              <a:t>Software Requirements</a:t>
            </a:r>
          </a:p>
        </p:txBody>
      </p:sp>
      <p:sp>
        <p:nvSpPr>
          <p:cNvPr id="4" name="Text Placeholder 3">
            <a:extLst>
              <a:ext uri="{FF2B5EF4-FFF2-40B4-BE49-F238E27FC236}">
                <a16:creationId xmlns="" xmlns:a16="http://schemas.microsoft.com/office/drawing/2014/main" id="{AEE058C4-70AE-176E-8A7C-3091D9C4D32F}"/>
              </a:ext>
            </a:extLst>
          </p:cNvPr>
          <p:cNvSpPr>
            <a:spLocks noGrp="1"/>
          </p:cNvSpPr>
          <p:nvPr>
            <p:ph type="body" sz="half" idx="2"/>
          </p:nvPr>
        </p:nvSpPr>
        <p:spPr>
          <a:xfrm>
            <a:off x="1482724" y="1595535"/>
            <a:ext cx="5426158" cy="4114800"/>
          </a:xfrm>
        </p:spPr>
        <p:txBody>
          <a:bodyPr/>
          <a:lstStyle/>
          <a:p>
            <a:pPr marL="285750" lvl="0" indent="-285750" algn="l">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OS: </a:t>
            </a:r>
            <a:r>
              <a:rPr lang="en-US" dirty="0">
                <a:latin typeface="Times New Roman" panose="02020603050405020304" pitchFamily="18" charset="0"/>
                <a:cs typeface="Times New Roman" panose="02020603050405020304" pitchFamily="18" charset="0"/>
              </a:rPr>
              <a:t>Windows 10/11</a:t>
            </a:r>
            <a:endParaRPr lang="en-IN" dirty="0">
              <a:latin typeface="Times New Roman" panose="02020603050405020304" pitchFamily="18" charset="0"/>
              <a:cs typeface="Times New Roman" panose="02020603050405020304" pitchFamily="18" charset="0"/>
            </a:endParaRPr>
          </a:p>
          <a:p>
            <a:pPr marL="285750" lvl="0" indent="-285750" algn="l">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Languages:</a:t>
            </a:r>
            <a:endParaRPr lang="en-IN" b="1" dirty="0">
              <a:latin typeface="Times New Roman" panose="02020603050405020304" pitchFamily="18" charset="0"/>
              <a:cs typeface="Times New Roman" panose="02020603050405020304" pitchFamily="18" charset="0"/>
            </a:endParaRPr>
          </a:p>
          <a:p>
            <a:pPr marL="285750" lvl="0" indent="-285750" algn="l">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Front-End: </a:t>
            </a:r>
            <a:r>
              <a:rPr lang="en-US" dirty="0">
                <a:latin typeface="Times New Roman" panose="02020603050405020304" pitchFamily="18" charset="0"/>
                <a:cs typeface="Times New Roman" panose="02020603050405020304" pitchFamily="18" charset="0"/>
              </a:rPr>
              <a:t>Html, CSS, Java Script and Boot Strap</a:t>
            </a:r>
            <a:endParaRPr lang="en-IN" dirty="0">
              <a:latin typeface="Times New Roman" panose="02020603050405020304" pitchFamily="18" charset="0"/>
              <a:cs typeface="Times New Roman" panose="02020603050405020304" pitchFamily="18" charset="0"/>
            </a:endParaRPr>
          </a:p>
          <a:p>
            <a:pPr marL="285750" lvl="0" indent="-285750" algn="l">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Back-End: </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t>
            </a:r>
            <a:r>
              <a:rPr lang="en-US" dirty="0" err="1" smtClean="0">
                <a:latin typeface="Times New Roman" panose="02020603050405020304" pitchFamily="18" charset="0"/>
                <a:cs typeface="Times New Roman" panose="02020603050405020304" pitchFamily="18" charset="0"/>
              </a:rPr>
              <a:t>odejs</a:t>
            </a:r>
            <a:endParaRPr lang="en-US" dirty="0">
              <a:latin typeface="Times New Roman" panose="02020603050405020304" pitchFamily="18" charset="0"/>
              <a:cs typeface="Times New Roman" panose="02020603050405020304" pitchFamily="18" charset="0"/>
            </a:endParaRPr>
          </a:p>
          <a:p>
            <a:pPr marL="285750" lvl="0" indent="-285750" algn="l">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Database: </a:t>
            </a:r>
            <a:r>
              <a:rPr lang="en-US" dirty="0" smtClean="0">
                <a:latin typeface="Times New Roman" panose="02020603050405020304" pitchFamily="18" charset="0"/>
                <a:cs typeface="Times New Roman" panose="02020603050405020304" pitchFamily="18" charset="0"/>
              </a:rPr>
              <a:t>Mongo db</a:t>
            </a:r>
            <a:endParaRPr lang="en-IN" dirty="0">
              <a:latin typeface="Times New Roman" panose="02020603050405020304" pitchFamily="18" charset="0"/>
              <a:cs typeface="Times New Roman" panose="02020603050405020304" pitchFamily="18" charset="0"/>
            </a:endParaRPr>
          </a:p>
          <a:p>
            <a:pPr marL="285750" lvl="0" indent="-285750" algn="l">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Tools: </a:t>
            </a:r>
            <a:r>
              <a:rPr lang="en-US" dirty="0">
                <a:latin typeface="Times New Roman" panose="02020603050405020304" pitchFamily="18" charset="0"/>
                <a:cs typeface="Times New Roman" panose="02020603050405020304" pitchFamily="18" charset="0"/>
              </a:rPr>
              <a:t>VS Code, </a:t>
            </a:r>
            <a:r>
              <a:rPr lang="en-US" dirty="0" smtClean="0">
                <a:latin typeface="Times New Roman" panose="02020603050405020304" pitchFamily="18" charset="0"/>
                <a:cs typeface="Times New Roman" panose="02020603050405020304" pitchFamily="18" charset="0"/>
              </a:rPr>
              <a:t>Chrome</a:t>
            </a:r>
            <a:endParaRPr lang="en-IN" dirty="0">
              <a:latin typeface="Times New Roman" panose="02020603050405020304" pitchFamily="18" charset="0"/>
              <a:cs typeface="Times New Roman" panose="02020603050405020304" pitchFamily="18" charset="0"/>
            </a:endParaRPr>
          </a:p>
          <a:p>
            <a:pPr lvl="0"/>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252061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42596"/>
            <a:ext cx="10018713" cy="1324947"/>
          </a:xfrm>
        </p:spPr>
        <p:txBody>
          <a:bodyPr/>
          <a:lstStyle/>
          <a:p>
            <a:r>
              <a:rPr lang="en-IN" b="1" dirty="0" smtClean="0">
                <a:latin typeface="Times New Roman" panose="02020603050405020304" pitchFamily="18" charset="0"/>
                <a:cs typeface="Times New Roman" panose="02020603050405020304" pitchFamily="18" charset="0"/>
              </a:rPr>
              <a:t>System Architecture</a:t>
            </a:r>
            <a:endParaRPr lang="en-US" b="1" dirty="0"/>
          </a:p>
        </p:txBody>
      </p:sp>
      <p:pic>
        <p:nvPicPr>
          <p:cNvPr id="4" name="Content Placeholder 4">
            <a:extLst>
              <a:ext uri="{FF2B5EF4-FFF2-40B4-BE49-F238E27FC236}">
                <a16:creationId xmlns="" xmlns:a16="http://schemas.microsoft.com/office/drawing/2014/main" id="{4D3A38D8-500F-8524-CED8-F6EAD1BD8CF3}"/>
              </a:ext>
            </a:extLst>
          </p:cNvPr>
          <p:cNvPicPr>
            <a:picLocks noGrp="1" noChangeAspect="1"/>
          </p:cNvPicPr>
          <p:nvPr>
            <p:ph idx="1"/>
          </p:nvPr>
        </p:nvPicPr>
        <p:blipFill rotWithShape="1">
          <a:blip r:embed="rId2" cstate="print">
            <a:extLst>
              <a:ext uri="{28A0092B-C50C-407E-A947-70E740481C1C}">
                <a14:useLocalDpi xmlns="" xmlns:a14="http://schemas.microsoft.com/office/drawing/2010/main" val="0"/>
              </a:ext>
            </a:extLst>
          </a:blip>
          <a:srcRect l="7385" t="12346" r="5252" b="8950"/>
          <a:stretch/>
        </p:blipFill>
        <p:spPr bwMode="auto">
          <a:xfrm>
            <a:off x="2006082" y="1418254"/>
            <a:ext cx="9713167" cy="51598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61258"/>
            <a:ext cx="10018713" cy="923730"/>
          </a:xfrm>
        </p:spPr>
        <p:txBody>
          <a:bodyPr/>
          <a:lstStyle/>
          <a:p>
            <a:r>
              <a:rPr lang="en-US" b="1" dirty="0" smtClean="0"/>
              <a:t>Result</a:t>
            </a:r>
            <a:r>
              <a:rPr lang="en-US" b="1" dirty="0" smtClean="0"/>
              <a:t>s</a:t>
            </a:r>
            <a:endParaRPr lang="en-US" b="1"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2445544" y="1362269"/>
            <a:ext cx="8713868" cy="487058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noChangeArrowheads="1"/>
          </p:cNvPicPr>
          <p:nvPr/>
        </p:nvPicPr>
        <p:blipFill>
          <a:blip r:embed="rId2" cstate="print"/>
          <a:srcRect/>
          <a:stretch>
            <a:fillRect/>
          </a:stretch>
        </p:blipFill>
        <p:spPr bwMode="auto">
          <a:xfrm>
            <a:off x="1576873" y="557213"/>
            <a:ext cx="10133045" cy="5743575"/>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1612" y="685800"/>
            <a:ext cx="7972142" cy="1752599"/>
          </a:xfrm>
        </p:spPr>
        <p:txBody>
          <a:bodyPr/>
          <a:lstStyle/>
          <a:p>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2127380" y="600075"/>
            <a:ext cx="9610530" cy="565785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2267339" y="547688"/>
            <a:ext cx="9106677" cy="5762625"/>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099" name="Picture 3"/>
          <p:cNvPicPr>
            <a:picLocks noChangeAspect="1" noChangeArrowheads="1"/>
          </p:cNvPicPr>
          <p:nvPr/>
        </p:nvPicPr>
        <p:blipFill>
          <a:blip r:embed="rId2" cstate="print"/>
          <a:srcRect/>
          <a:stretch>
            <a:fillRect/>
          </a:stretch>
        </p:blipFill>
        <p:spPr bwMode="auto">
          <a:xfrm>
            <a:off x="1642188" y="604838"/>
            <a:ext cx="9834466" cy="5648325"/>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744824" y="533400"/>
            <a:ext cx="9815805" cy="57912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2290" name="Picture 2"/>
          <p:cNvPicPr>
            <a:picLocks noChangeAspect="1" noChangeArrowheads="1"/>
          </p:cNvPicPr>
          <p:nvPr/>
        </p:nvPicPr>
        <p:blipFill>
          <a:blip r:embed="rId2" cstate="print"/>
          <a:srcRect/>
          <a:stretch>
            <a:fillRect/>
          </a:stretch>
        </p:blipFill>
        <p:spPr bwMode="auto">
          <a:xfrm>
            <a:off x="1847461" y="557213"/>
            <a:ext cx="9815804" cy="574357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24738E-87E0-97EF-0A86-383BED60ACCE}"/>
              </a:ext>
            </a:extLst>
          </p:cNvPr>
          <p:cNvSpPr>
            <a:spLocks noGrp="1"/>
          </p:cNvSpPr>
          <p:nvPr>
            <p:ph type="title"/>
          </p:nvPr>
        </p:nvSpPr>
        <p:spPr>
          <a:xfrm>
            <a:off x="1484311" y="1"/>
            <a:ext cx="10018713" cy="942392"/>
          </a:xfrm>
        </p:spPr>
        <p:txBody>
          <a:bodyPr/>
          <a:lstStyle/>
          <a:p>
            <a:r>
              <a:rPr lang="en-IN" b="1" dirty="0">
                <a:latin typeface="Times New Roman" panose="02020603050405020304" pitchFamily="18" charset="0"/>
                <a:cs typeface="Times New Roman" panose="02020603050405020304" pitchFamily="18" charset="0"/>
              </a:rPr>
              <a:t>Agenda</a:t>
            </a:r>
          </a:p>
        </p:txBody>
      </p:sp>
      <p:sp>
        <p:nvSpPr>
          <p:cNvPr id="3" name="Content Placeholder 2">
            <a:extLst>
              <a:ext uri="{FF2B5EF4-FFF2-40B4-BE49-F238E27FC236}">
                <a16:creationId xmlns="" xmlns:a16="http://schemas.microsoft.com/office/drawing/2014/main" id="{ADB40F8E-E84B-B333-72ED-7E30029FD00D}"/>
              </a:ext>
            </a:extLst>
          </p:cNvPr>
          <p:cNvSpPr>
            <a:spLocks noGrp="1"/>
          </p:cNvSpPr>
          <p:nvPr>
            <p:ph idx="1"/>
          </p:nvPr>
        </p:nvSpPr>
        <p:spPr>
          <a:xfrm>
            <a:off x="1465649" y="895740"/>
            <a:ext cx="10018713" cy="4848807"/>
          </a:xfrm>
        </p:spPr>
        <p:txBody>
          <a:bodyPr>
            <a:normAutofit fontScale="92500" lnSpcReduction="10000"/>
          </a:bodyPr>
          <a:lstStyle/>
          <a:p>
            <a:pPr marL="0" indent="0">
              <a:buNone/>
            </a:pPr>
            <a:r>
              <a:rPr lang="en-IN" dirty="0" smtClean="0">
                <a:latin typeface="Times New Roman" panose="02020603050405020304" pitchFamily="18" charset="0"/>
                <a:cs typeface="Times New Roman" panose="02020603050405020304" pitchFamily="18" charset="0"/>
              </a:rPr>
              <a:t>Introduction</a:t>
            </a:r>
          </a:p>
          <a:p>
            <a:pPr marL="0" indent="0">
              <a:buNone/>
            </a:pPr>
            <a:r>
              <a:rPr lang="en-IN" dirty="0" smtClean="0">
                <a:latin typeface="Times New Roman" panose="02020603050405020304" pitchFamily="18" charset="0"/>
                <a:cs typeface="Times New Roman" panose="02020603050405020304" pitchFamily="18" charset="0"/>
              </a:rPr>
              <a:t>Objectives</a:t>
            </a:r>
          </a:p>
          <a:p>
            <a:pPr marL="0" indent="0">
              <a:buNone/>
            </a:pPr>
            <a:r>
              <a:rPr lang="en-IN" dirty="0" smtClean="0">
                <a:latin typeface="Times New Roman" panose="02020603050405020304" pitchFamily="18" charset="0"/>
                <a:cs typeface="Times New Roman" panose="02020603050405020304" pitchFamily="18" charset="0"/>
              </a:rPr>
              <a:t>Abstract</a:t>
            </a: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Existing System</a:t>
            </a:r>
          </a:p>
          <a:p>
            <a:pPr marL="0" indent="0">
              <a:buNone/>
            </a:pPr>
            <a:r>
              <a:rPr lang="en-IN" dirty="0">
                <a:latin typeface="Times New Roman" panose="02020603050405020304" pitchFamily="18" charset="0"/>
                <a:cs typeface="Times New Roman" panose="02020603050405020304" pitchFamily="18" charset="0"/>
              </a:rPr>
              <a:t>Existing System Disadvantages</a:t>
            </a:r>
          </a:p>
          <a:p>
            <a:pPr marL="0" indent="0">
              <a:buNone/>
            </a:pPr>
            <a:r>
              <a:rPr lang="en-IN" dirty="0">
                <a:latin typeface="Times New Roman" panose="02020603050405020304" pitchFamily="18" charset="0"/>
                <a:cs typeface="Times New Roman" panose="02020603050405020304" pitchFamily="18" charset="0"/>
              </a:rPr>
              <a:t>Proposed System</a:t>
            </a:r>
          </a:p>
          <a:p>
            <a:pPr marL="0" indent="0">
              <a:buNone/>
            </a:pPr>
            <a:r>
              <a:rPr lang="en-IN" dirty="0">
                <a:latin typeface="Times New Roman" panose="02020603050405020304" pitchFamily="18" charset="0"/>
                <a:cs typeface="Times New Roman" panose="02020603050405020304" pitchFamily="18" charset="0"/>
              </a:rPr>
              <a:t>Proposed System </a:t>
            </a:r>
            <a:r>
              <a:rPr lang="en-IN" dirty="0" smtClean="0">
                <a:latin typeface="Times New Roman" panose="02020603050405020304" pitchFamily="18" charset="0"/>
                <a:cs typeface="Times New Roman" panose="02020603050405020304" pitchFamily="18" charset="0"/>
              </a:rPr>
              <a:t>Advantages</a:t>
            </a: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Hardware Requirements</a:t>
            </a:r>
          </a:p>
          <a:p>
            <a:pPr marL="0" indent="0">
              <a:buNone/>
            </a:pPr>
            <a:r>
              <a:rPr lang="en-IN" dirty="0">
                <a:latin typeface="Times New Roman" panose="02020603050405020304" pitchFamily="18" charset="0"/>
                <a:cs typeface="Times New Roman" panose="02020603050405020304" pitchFamily="18" charset="0"/>
              </a:rPr>
              <a:t>Software </a:t>
            </a:r>
            <a:r>
              <a:rPr lang="en-IN" dirty="0" smtClean="0">
                <a:latin typeface="Times New Roman" panose="02020603050405020304" pitchFamily="18" charset="0"/>
                <a:cs typeface="Times New Roman" panose="02020603050405020304" pitchFamily="18" charset="0"/>
              </a:rPr>
              <a:t>Requirements</a:t>
            </a:r>
          </a:p>
          <a:p>
            <a:pPr marL="0" indent="0">
              <a:buNone/>
            </a:pPr>
            <a:r>
              <a:rPr lang="en-IN" dirty="0" smtClean="0">
                <a:latin typeface="Times New Roman" panose="02020603050405020304" pitchFamily="18" charset="0"/>
                <a:cs typeface="Times New Roman" panose="02020603050405020304" pitchFamily="18" charset="0"/>
              </a:rPr>
              <a:t>Architecture</a:t>
            </a: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 xmlns:p14="http://schemas.microsoft.com/office/powerpoint/2010/main" val="4059576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3314" name="Picture 2"/>
          <p:cNvPicPr>
            <a:picLocks noChangeAspect="1" noChangeArrowheads="1"/>
          </p:cNvPicPr>
          <p:nvPr/>
        </p:nvPicPr>
        <p:blipFill>
          <a:blip r:embed="rId2" cstate="print"/>
          <a:srcRect/>
          <a:stretch>
            <a:fillRect/>
          </a:stretch>
        </p:blipFill>
        <p:spPr bwMode="auto">
          <a:xfrm>
            <a:off x="2202025" y="557213"/>
            <a:ext cx="9535886" cy="574357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1782147" y="523875"/>
            <a:ext cx="9685175" cy="581025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1754155" y="523875"/>
            <a:ext cx="9759821" cy="581025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1828800" y="557213"/>
            <a:ext cx="9834466" cy="5743575"/>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1772816" y="566738"/>
            <a:ext cx="9554547" cy="572452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2174033" y="557213"/>
            <a:ext cx="9405258" cy="5743575"/>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1782147" y="571500"/>
            <a:ext cx="9713168" cy="57150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1707502" y="590550"/>
            <a:ext cx="9647853" cy="56769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5362" name="Picture 2"/>
          <p:cNvPicPr>
            <a:picLocks noChangeAspect="1" noChangeArrowheads="1"/>
          </p:cNvPicPr>
          <p:nvPr/>
        </p:nvPicPr>
        <p:blipFill>
          <a:blip r:embed="rId2" cstate="print"/>
          <a:srcRect/>
          <a:stretch>
            <a:fillRect/>
          </a:stretch>
        </p:blipFill>
        <p:spPr bwMode="auto">
          <a:xfrm>
            <a:off x="1614195" y="614363"/>
            <a:ext cx="10151707" cy="5629275"/>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6386" name="Picture 2"/>
          <p:cNvPicPr>
            <a:picLocks noChangeAspect="1" noChangeArrowheads="1"/>
          </p:cNvPicPr>
          <p:nvPr/>
        </p:nvPicPr>
        <p:blipFill>
          <a:blip r:embed="rId2" cstate="print"/>
          <a:srcRect/>
          <a:stretch>
            <a:fillRect/>
          </a:stretch>
        </p:blipFill>
        <p:spPr bwMode="auto">
          <a:xfrm>
            <a:off x="1651517" y="561975"/>
            <a:ext cx="10077063" cy="573405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b="1" dirty="0" smtClean="0"/>
              <a:t>Introduction</a:t>
            </a:r>
            <a:br>
              <a:rPr lang="en-US" b="1" dirty="0" smtClean="0"/>
            </a:br>
            <a:r>
              <a:rPr lang="en-US" sz="2400" dirty="0" smtClean="0"/>
              <a:t/>
            </a:r>
            <a:br>
              <a:rPr lang="en-US" sz="2400" dirty="0" smtClean="0"/>
            </a:br>
            <a:r>
              <a:rPr lang="en-US" sz="2400" dirty="0" smtClean="0">
                <a:latin typeface="Times New Roman" pitchFamily="18" charset="0"/>
                <a:cs typeface="Times New Roman" pitchFamily="18" charset="0"/>
              </a:rPr>
              <a:t>A health hub that specializes in personalized wellness management offers individuals a unique opportunity to take control of their health and wellness in a tailored and comprehensive manner. By focusing on each person's distinct needs, goals, and lifestyle, the health hub delivers customized solutions that promote overall well-being and improve quality of </a:t>
            </a:r>
            <a:r>
              <a:rPr lang="en-US" sz="2400" dirty="0" err="1" smtClean="0">
                <a:latin typeface="Times New Roman" pitchFamily="18" charset="0"/>
                <a:cs typeface="Times New Roman" pitchFamily="18" charset="0"/>
              </a:rPr>
              <a:t>life.the</a:t>
            </a:r>
            <a:r>
              <a:rPr lang="en-US" sz="2400" dirty="0" smtClean="0">
                <a:latin typeface="Times New Roman" pitchFamily="18" charset="0"/>
                <a:cs typeface="Times New Roman" pitchFamily="18" charset="0"/>
              </a:rPr>
              <a:t> health hub's mission is to empower individuals to lead healthier, happier lives through personalized wellness management and a strong support network. By prioritizing individual needs and outcomes, the health hub aims to create sustainable, positive changes in the lives of its users</a:t>
            </a:r>
            <a:r>
              <a:rPr lang="en-US" sz="2400" dirty="0" smtClean="0"/>
              <a:t>.</a:t>
            </a:r>
            <a:endParaRPr 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7410" name="Picture 2"/>
          <p:cNvPicPr>
            <a:picLocks noChangeAspect="1" noChangeArrowheads="1"/>
          </p:cNvPicPr>
          <p:nvPr/>
        </p:nvPicPr>
        <p:blipFill>
          <a:blip r:embed="rId2" cstate="print"/>
          <a:srcRect/>
          <a:stretch>
            <a:fillRect/>
          </a:stretch>
        </p:blipFill>
        <p:spPr bwMode="auto">
          <a:xfrm>
            <a:off x="1679511" y="566738"/>
            <a:ext cx="9937102" cy="572452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9919B2-3DD9-8823-7081-EF90BF8FB36F}"/>
              </a:ext>
            </a:extLst>
          </p:cNvPr>
          <p:cNvSpPr>
            <a:spLocks noGrp="1"/>
          </p:cNvSpPr>
          <p:nvPr>
            <p:ph type="title"/>
          </p:nvPr>
        </p:nvSpPr>
        <p:spPr>
          <a:xfrm>
            <a:off x="1484311" y="1"/>
            <a:ext cx="10018713" cy="1534160"/>
          </a:xfrm>
        </p:spPr>
        <p:txBody>
          <a:bodyPr>
            <a:normAutofit/>
          </a:bodyPr>
          <a:lstStyle/>
          <a:p>
            <a:r>
              <a:rPr lang="en-IN" sz="4400"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 xmlns:a16="http://schemas.microsoft.com/office/drawing/2014/main" id="{0C195BB5-642B-F1AE-50F3-617769640936}"/>
              </a:ext>
            </a:extLst>
          </p:cNvPr>
          <p:cNvSpPr>
            <a:spLocks noGrp="1"/>
          </p:cNvSpPr>
          <p:nvPr>
            <p:ph idx="1"/>
          </p:nvPr>
        </p:nvSpPr>
        <p:spPr>
          <a:xfrm>
            <a:off x="1484310" y="1645920"/>
            <a:ext cx="10018713" cy="4937759"/>
          </a:xfrm>
        </p:spPr>
        <p:txBody>
          <a:bodyPr>
            <a:normAutofit fontScale="92500" lnSpcReduction="10000"/>
          </a:bodyPr>
          <a:lstStyle/>
          <a:p>
            <a:pPr marL="0" indent="0">
              <a:lnSpc>
                <a:spcPct val="150000"/>
              </a:lnSpc>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With its innovative features and personalized approach to wellness management, Health  Hub is poised to revolutionize the way individuals take care of their health. Whether you're looking to lose weight, increase your fitness level, or simply lead a healthier lifestyle, Health Hub provides the tools, resources, and support you need to achieve your goals and live your best life. </a:t>
            </a:r>
            <a:r>
              <a:rPr lang="en-US" b="0" i="0" dirty="0">
                <a:solidFill>
                  <a:srgbClr val="0D0D0D"/>
                </a:solidFill>
                <a:effectLst/>
                <a:latin typeface="Times New Roman" panose="02020603050405020304" pitchFamily="18" charset="0"/>
                <a:cs typeface="Times New Roman" panose="02020603050405020304" pitchFamily="18" charset="0"/>
              </a:rPr>
              <a:t>Overall, a health hub project centered on personalized wellness management has the potential to transform healthcare delivery, promote individual empowerment, and enhance population health outcomes. By integrating the right mix of software and hardware components, adhering to regulatory requirements, and prioritizing patient-centered care, such a project can pave the way for a healthier and more connected future.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788076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1AAD876-FC06-8058-0DB3-1CF922BA1E9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 xmlns:p14="http://schemas.microsoft.com/office/powerpoint/2010/main" val="1121677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3567" y="-186612"/>
            <a:ext cx="9825135" cy="6885992"/>
          </a:xfrm>
        </p:spPr>
        <p:txBody>
          <a:bodyPr>
            <a:normAutofit/>
          </a:bodyPr>
          <a:lstStyle/>
          <a:p>
            <a:pPr algn="l"/>
            <a:r>
              <a:rPr lang="en-US" sz="4400" b="1" dirty="0" smtClean="0"/>
              <a:t/>
            </a:r>
            <a:br>
              <a:rPr lang="en-US" sz="4400" b="1" dirty="0" smtClean="0"/>
            </a:br>
            <a:r>
              <a:rPr lang="en-US" sz="4400" b="1" dirty="0" smtClean="0"/>
              <a:t>                           Objectives</a:t>
            </a:r>
            <a:r>
              <a:rPr lang="en-US" b="1" dirty="0" smtClean="0"/>
              <a:t/>
            </a:r>
            <a:br>
              <a:rPr lang="en-US" b="1" dirty="0" smtClean="0"/>
            </a:br>
            <a:r>
              <a:rPr lang="en-US" b="1" dirty="0" smtClean="0"/>
              <a:t>     </a:t>
            </a: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objective for a health hub that offers personalized wellness management is to empower individuals to take control of their health and wellness by providing customized, evidence-based guidance and support. This approach aims to optimize overall well-being through tailored strategies that account for an individual's unique health profile, goals, and lifestyle.</a:t>
            </a:r>
            <a:r>
              <a:rPr lang="en-US" sz="2400" b="1" dirty="0" smtClean="0">
                <a:latin typeface="Times New Roman" pitchFamily="18" charset="0"/>
                <a:cs typeface="Times New Roman" pitchFamily="18" charset="0"/>
              </a:rPr>
              <a:t/>
            </a:r>
            <a:br>
              <a:rPr lang="en-US" sz="2400" b="1" dirty="0" smtClean="0">
                <a:latin typeface="Times New Roman" pitchFamily="18" charset="0"/>
                <a:cs typeface="Times New Roman" pitchFamily="18" charset="0"/>
              </a:rPr>
            </a:br>
            <a:r>
              <a:rPr lang="en-US" sz="2400" b="1" dirty="0" smtClean="0">
                <a:latin typeface="Times New Roman" pitchFamily="18" charset="0"/>
                <a:cs typeface="Times New Roman" pitchFamily="18" charset="0"/>
              </a:rPr>
              <a:t>Key objectives include:</a:t>
            </a:r>
            <a:br>
              <a:rPr lang="en-US" sz="2400" b="1" dirty="0" smtClean="0">
                <a:latin typeface="Times New Roman" pitchFamily="18" charset="0"/>
                <a:cs typeface="Times New Roman" pitchFamily="18" charset="0"/>
              </a:rPr>
            </a:br>
            <a:r>
              <a:rPr lang="en-US" sz="2400" b="1" dirty="0" smtClean="0">
                <a:latin typeface="Times New Roman" pitchFamily="18" charset="0"/>
                <a:cs typeface="Times New Roman" pitchFamily="18" charset="0"/>
              </a:rPr>
              <a:t>Holistic </a:t>
            </a:r>
            <a:r>
              <a:rPr lang="en-US" sz="2400" b="1" dirty="0" smtClean="0">
                <a:latin typeface="Times New Roman" pitchFamily="18" charset="0"/>
                <a:cs typeface="Times New Roman" pitchFamily="18" charset="0"/>
              </a:rPr>
              <a:t>Health Assessment: </a:t>
            </a:r>
            <a:r>
              <a:rPr lang="en-US" sz="2400" dirty="0" smtClean="0">
                <a:latin typeface="Times New Roman" pitchFamily="18" charset="0"/>
                <a:cs typeface="Times New Roman" pitchFamily="18" charset="0"/>
              </a:rPr>
              <a:t>Conduct comprehensive evaluations to understand the individual's current health status, including medical history, lifestyle factors, and personal goals.</a:t>
            </a:r>
            <a:r>
              <a:rPr lang="en-US" sz="2400" b="1" dirty="0" smtClean="0"/>
              <a:t/>
            </a:r>
            <a:br>
              <a:rPr lang="en-US" sz="2400" b="1" dirty="0" smtClean="0"/>
            </a:br>
            <a:r>
              <a:rPr lang="en-US" sz="2400" b="1" dirty="0" smtClean="0"/>
              <a:t>Personalized Plans: </a:t>
            </a:r>
            <a:r>
              <a:rPr lang="en-US" sz="2400" dirty="0" smtClean="0">
                <a:latin typeface="Times New Roman" pitchFamily="18" charset="0"/>
                <a:cs typeface="Times New Roman" pitchFamily="18" charset="0"/>
              </a:rPr>
              <a:t>Create customized wellness plans based on each individual's assessment, focusing on nutrition, physical activity, mental health, sleep, and other factors.</a:t>
            </a:r>
            <a:br>
              <a:rPr lang="en-US" sz="2400" dirty="0" smtClean="0">
                <a:latin typeface="Times New Roman" pitchFamily="18" charset="0"/>
                <a:cs typeface="Times New Roman" pitchFamily="18" charset="0"/>
              </a:rPr>
            </a:br>
            <a:r>
              <a:rPr lang="en-US" sz="2400" b="1" dirty="0" smtClean="0">
                <a:latin typeface="Times New Roman" pitchFamily="18" charset="0"/>
                <a:cs typeface="Times New Roman" pitchFamily="18" charset="0"/>
              </a:rPr>
              <a:t> Continuous Monitoring</a:t>
            </a:r>
            <a:r>
              <a:rPr lang="en-US" sz="2400" dirty="0" smtClean="0">
                <a:latin typeface="Times New Roman" pitchFamily="18" charset="0"/>
                <a:cs typeface="Times New Roman" pitchFamily="18" charset="0"/>
              </a:rPr>
              <a:t>: Implement ongoing monitoring and data collection to track progress and make adjustments to the wellness plan as needed.</a:t>
            </a:r>
            <a:endParaRPr lang="en-US" sz="2400"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923473-AF77-990B-0FDF-BD183A2BD3C0}"/>
              </a:ext>
            </a:extLst>
          </p:cNvPr>
          <p:cNvSpPr>
            <a:spLocks noGrp="1"/>
          </p:cNvSpPr>
          <p:nvPr>
            <p:ph type="title"/>
          </p:nvPr>
        </p:nvSpPr>
        <p:spPr>
          <a:xfrm>
            <a:off x="1484311" y="0"/>
            <a:ext cx="10018713" cy="6634065"/>
          </a:xfrm>
        </p:spPr>
        <p:txBody>
          <a:bodyPr>
            <a:normAutofit fontScale="90000"/>
          </a:bodyPr>
          <a:lstStyle/>
          <a:p>
            <a:r>
              <a:rPr lang="en-US" b="0" i="0" dirty="0">
                <a:solidFill>
                  <a:srgbClr val="0D0D0D"/>
                </a:solidFill>
                <a:effectLst/>
                <a:latin typeface="Söhne"/>
              </a:rPr>
              <a:t>Abstract</a:t>
            </a:r>
            <a:br>
              <a:rPr lang="en-US" b="0" i="0" dirty="0">
                <a:solidFill>
                  <a:srgbClr val="0D0D0D"/>
                </a:solidFill>
                <a:effectLst/>
                <a:latin typeface="Söhne"/>
              </a:rPr>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b="1" dirty="0">
                <a:latin typeface="Times New Roman" panose="02020603050405020304" pitchFamily="18" charset="0"/>
                <a:cs typeface="Times New Roman" panose="02020603050405020304" pitchFamily="18" charset="0"/>
              </a:rPr>
              <a:t>Abstract</a:t>
            </a:r>
            <a:r>
              <a:rPr lang="en-IN" dirty="0"/>
              <a:t/>
            </a:r>
            <a:br>
              <a:rPr lang="en-IN" dirty="0"/>
            </a:br>
            <a:r>
              <a:rPr lang="en-IN" dirty="0"/>
              <a:t/>
            </a:r>
            <a:br>
              <a:rPr lang="en-IN" dirty="0"/>
            </a:br>
            <a:r>
              <a:rPr lang="en-US" sz="2700" b="0" i="0" dirty="0">
                <a:solidFill>
                  <a:srgbClr val="0D0D0D"/>
                </a:solidFill>
                <a:effectLst/>
                <a:latin typeface="Times New Roman" panose="02020603050405020304" pitchFamily="18" charset="0"/>
                <a:cs typeface="Times New Roman" panose="02020603050405020304" pitchFamily="18" charset="0"/>
              </a:rPr>
              <a:t>This abstract outlines the design and implementation of a comprehensive Personalized Wellness Management (PWM) project within a health hub framework. The project aims to revolutionize healthcare delivery by leveraging advanced technologies and personalized approaches to optimize individual wellness. Through the integration of data analytics, wearable devices, and user-centric platforms, the PWM project seeks to empower individuals to take proactive steps towards improving their health and well-being.</a:t>
            </a:r>
            <a:r>
              <a:rPr lang="en-US" b="0" i="0" dirty="0">
                <a:solidFill>
                  <a:srgbClr val="0D0D0D"/>
                </a:solidFill>
                <a:effectLst/>
                <a:latin typeface="Times New Roman" panose="02020603050405020304" pitchFamily="18" charset="0"/>
                <a:cs typeface="Times New Roman" panose="02020603050405020304" pitchFamily="18" charset="0"/>
              </a:rPr>
              <a:t/>
            </a:r>
            <a:br>
              <a:rPr lang="en-US" b="0" i="0" dirty="0">
                <a:solidFill>
                  <a:srgbClr val="0D0D0D"/>
                </a:solidFill>
                <a:effectLst/>
                <a:latin typeface="Times New Roman" panose="02020603050405020304" pitchFamily="18" charset="0"/>
                <a:cs typeface="Times New Roman" panose="02020603050405020304" pitchFamily="18" charset="0"/>
              </a:rPr>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endParaRPr lang="en-IN" dirty="0"/>
          </a:p>
        </p:txBody>
      </p:sp>
    </p:spTree>
    <p:extLst>
      <p:ext uri="{BB962C8B-B14F-4D97-AF65-F5344CB8AC3E}">
        <p14:creationId xmlns="" xmlns:p14="http://schemas.microsoft.com/office/powerpoint/2010/main" val="1173921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BB0095-BF62-E8FB-8546-D3B0B3323F0F}"/>
              </a:ext>
            </a:extLst>
          </p:cNvPr>
          <p:cNvSpPr>
            <a:spLocks noGrp="1"/>
          </p:cNvSpPr>
          <p:nvPr>
            <p:ph type="title"/>
          </p:nvPr>
        </p:nvSpPr>
        <p:spPr>
          <a:xfrm>
            <a:off x="1484311" y="1"/>
            <a:ext cx="10018713" cy="1847460"/>
          </a:xfrm>
        </p:spPr>
        <p:txBody>
          <a:bodyPr/>
          <a:lstStyle/>
          <a:p>
            <a:r>
              <a:rPr lang="en-IN" b="1" dirty="0">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 xmlns:a16="http://schemas.microsoft.com/office/drawing/2014/main" id="{0A263268-3733-38DC-60B9-B688B1E4C795}"/>
              </a:ext>
            </a:extLst>
          </p:cNvPr>
          <p:cNvSpPr>
            <a:spLocks noGrp="1"/>
          </p:cNvSpPr>
          <p:nvPr>
            <p:ph idx="1"/>
          </p:nvPr>
        </p:nvSpPr>
        <p:spPr>
          <a:xfrm>
            <a:off x="1484310" y="1726163"/>
            <a:ext cx="10018713" cy="4065037"/>
          </a:xfrm>
        </p:spPr>
        <p:txBody>
          <a:bodyPr/>
          <a:lstStyle/>
          <a:p>
            <a:r>
              <a:rPr lang="en-US" dirty="0">
                <a:latin typeface="Times New Roman" panose="02020603050405020304" pitchFamily="18" charset="0"/>
                <a:cs typeface="Times New Roman" panose="02020603050405020304" pitchFamily="18" charset="0"/>
              </a:rPr>
              <a:t>A health hub serves as a centralized platform offering integrated healthcare services, digital health technologies, and patient-centered care. With a multi-disciplinary team of professionals, it provides comprehensive care, promotes health education, and collaborates with community resources. Through population health management and quality improvement initiatives, it aims to ensure accessibility and affordability, striving to enhance the well-being of individuals and communities.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082619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CE4CDD-A503-3CB7-606F-953E142B9FB5}"/>
              </a:ext>
            </a:extLst>
          </p:cNvPr>
          <p:cNvSpPr>
            <a:spLocks noGrp="1"/>
          </p:cNvSpPr>
          <p:nvPr>
            <p:ph type="title"/>
          </p:nvPr>
        </p:nvSpPr>
        <p:spPr>
          <a:xfrm>
            <a:off x="1484311" y="0"/>
            <a:ext cx="10018713" cy="1539551"/>
          </a:xfrm>
        </p:spPr>
        <p:txBody>
          <a:bodyPr/>
          <a:lstStyle/>
          <a:p>
            <a:r>
              <a:rPr lang="en-IN" b="1" dirty="0">
                <a:latin typeface="Times New Roman" panose="02020603050405020304" pitchFamily="18" charset="0"/>
                <a:cs typeface="Times New Roman" panose="02020603050405020304" pitchFamily="18" charset="0"/>
              </a:rPr>
              <a:t>Existing System Disadvantages</a:t>
            </a:r>
          </a:p>
        </p:txBody>
      </p:sp>
      <p:sp>
        <p:nvSpPr>
          <p:cNvPr id="3" name="Content Placeholder 2">
            <a:extLst>
              <a:ext uri="{FF2B5EF4-FFF2-40B4-BE49-F238E27FC236}">
                <a16:creationId xmlns="" xmlns:a16="http://schemas.microsoft.com/office/drawing/2014/main" id="{BE164C23-635A-B438-055B-1B8939793182}"/>
              </a:ext>
            </a:extLst>
          </p:cNvPr>
          <p:cNvSpPr>
            <a:spLocks noGrp="1"/>
          </p:cNvSpPr>
          <p:nvPr>
            <p:ph idx="1"/>
          </p:nvPr>
        </p:nvSpPr>
        <p:spPr>
          <a:xfrm>
            <a:off x="1484310" y="1539551"/>
            <a:ext cx="10018713" cy="4251649"/>
          </a:xfrm>
        </p:spPr>
        <p:txBody>
          <a:bodyPr/>
          <a:lstStyle/>
          <a:p>
            <a:r>
              <a:rPr lang="en-IN" dirty="0">
                <a:latin typeface="Times New Roman" panose="02020603050405020304" pitchFamily="18" charset="0"/>
                <a:cs typeface="Times New Roman" panose="02020603050405020304" pitchFamily="18" charset="0"/>
              </a:rPr>
              <a:t>Reliability and Accuracy</a:t>
            </a:r>
          </a:p>
          <a:p>
            <a:r>
              <a:rPr lang="en-IN" i="0" dirty="0">
                <a:solidFill>
                  <a:srgbClr val="0D0D0D"/>
                </a:solidFill>
                <a:effectLst/>
                <a:latin typeface="Times New Roman" panose="02020603050405020304" pitchFamily="18" charset="0"/>
                <a:cs typeface="Times New Roman" panose="02020603050405020304" pitchFamily="18" charset="0"/>
              </a:rPr>
              <a:t>Overreliance on Technology</a:t>
            </a:r>
          </a:p>
          <a:p>
            <a:r>
              <a:rPr lang="en-IN" i="0" dirty="0">
                <a:solidFill>
                  <a:srgbClr val="0D0D0D"/>
                </a:solidFill>
                <a:effectLst/>
                <a:latin typeface="Times New Roman" panose="02020603050405020304" pitchFamily="18" charset="0"/>
                <a:cs typeface="Times New Roman" panose="02020603050405020304" pitchFamily="18" charset="0"/>
              </a:rPr>
              <a:t>Loss of Personal Connection</a:t>
            </a:r>
            <a:endParaRPr lang="en-IN" dirty="0">
              <a:solidFill>
                <a:srgbClr val="0D0D0D"/>
              </a:solidFill>
              <a:latin typeface="Times New Roman" panose="02020603050405020304" pitchFamily="18" charset="0"/>
              <a:cs typeface="Times New Roman" panose="02020603050405020304" pitchFamily="18" charset="0"/>
            </a:endParaRPr>
          </a:p>
          <a:p>
            <a:r>
              <a:rPr lang="en-IN" i="0" dirty="0">
                <a:solidFill>
                  <a:srgbClr val="0D0D0D"/>
                </a:solidFill>
                <a:effectLst/>
                <a:latin typeface="Times New Roman" panose="02020603050405020304" pitchFamily="18" charset="0"/>
                <a:cs typeface="Times New Roman" panose="02020603050405020304" pitchFamily="18" charset="0"/>
              </a:rPr>
              <a:t>Cost</a:t>
            </a:r>
          </a:p>
          <a:p>
            <a:r>
              <a:rPr lang="en-IN" i="0" dirty="0">
                <a:solidFill>
                  <a:srgbClr val="0D0D0D"/>
                </a:solidFill>
                <a:effectLst/>
                <a:latin typeface="Times New Roman" panose="02020603050405020304" pitchFamily="18" charset="0"/>
                <a:cs typeface="Times New Roman" panose="02020603050405020304" pitchFamily="18" charset="0"/>
              </a:rPr>
              <a:t>Data Security Risks</a:t>
            </a:r>
            <a:endParaRPr lang="en-IN" dirty="0">
              <a:solidFill>
                <a:srgbClr val="0D0D0D"/>
              </a:solidFill>
              <a:latin typeface="Times New Roman" panose="02020603050405020304" pitchFamily="18" charset="0"/>
              <a:cs typeface="Times New Roman" panose="02020603050405020304" pitchFamily="18" charset="0"/>
            </a:endParaRPr>
          </a:p>
          <a:p>
            <a:r>
              <a:rPr lang="en-IN" i="0" dirty="0">
                <a:solidFill>
                  <a:srgbClr val="0D0D0D"/>
                </a:solidFill>
                <a:effectLst/>
                <a:latin typeface="Times New Roman" panose="02020603050405020304" pitchFamily="18" charset="0"/>
                <a:cs typeface="Times New Roman" panose="02020603050405020304" pitchFamily="18" charset="0"/>
              </a:rPr>
              <a:t>Privacy Concerns</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 xmlns:p14="http://schemas.microsoft.com/office/powerpoint/2010/main" val="420994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F5723D-9A0B-6538-7F56-3FDBE931204A}"/>
              </a:ext>
            </a:extLst>
          </p:cNvPr>
          <p:cNvSpPr>
            <a:spLocks noGrp="1"/>
          </p:cNvSpPr>
          <p:nvPr>
            <p:ph type="title"/>
          </p:nvPr>
        </p:nvSpPr>
        <p:spPr>
          <a:xfrm>
            <a:off x="1484311" y="1"/>
            <a:ext cx="10018713" cy="1968758"/>
          </a:xfrm>
        </p:spPr>
        <p:txBody>
          <a:bodyPr>
            <a:normAutofit fontScale="90000"/>
          </a:bodyPr>
          <a:lstStyle/>
          <a:p>
            <a:pPr>
              <a:lnSpc>
                <a:spcPct val="107000"/>
              </a:lnSpc>
              <a:spcBef>
                <a:spcPts val="200"/>
              </a:spcBef>
            </a:pPr>
            <a:r>
              <a:rPr lang="en-IN" dirty="0"/>
              <a:t/>
            </a:r>
            <a:br>
              <a:rPr lang="en-IN" dirty="0"/>
            </a:br>
            <a:r>
              <a:rPr lang="en-IN" b="1" dirty="0">
                <a:latin typeface="Times New Roman" panose="02020603050405020304" pitchFamily="18" charset="0"/>
                <a:cs typeface="Times New Roman" panose="02020603050405020304" pitchFamily="18" charset="0"/>
              </a:rPr>
              <a:t>Proposed System</a:t>
            </a:r>
            <a:r>
              <a:rPr lang="en-IN" sz="1800" b="1"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
            </a:r>
            <a:br>
              <a:rPr lang="en-IN" sz="1800" b="1"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IN"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a:r>
            <a:br>
              <a:rPr lang="en-IN"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r>
              <a:rPr lang="en-IN" sz="2000"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Many individuals struggle with maintaining a healthy lifestyle due to a lack of guidance and personalized plans. Health Hub addresses this challenge by creating a comprehensive platform that combines fitness tracking, nutritional advice, and community support, empowering users to take control of their health and well-being</a:t>
            </a:r>
            <a:r>
              <a:rPr lang="en-IN" sz="1800" kern="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800" kern="100" dirty="0">
                <a:effectLst/>
                <a:latin typeface="Calibri" panose="020F0502020204030204" pitchFamily="34" charset="0"/>
                <a:ea typeface="Times New Roman" panose="02020603050405020304" pitchFamily="18" charset="0"/>
                <a:cs typeface="Times New Roman" panose="02020603050405020304" pitchFamily="18" charset="0"/>
              </a:rPr>
              <a:t/>
            </a:r>
            <a:br>
              <a:rPr lang="en-IN" sz="1800" kern="100" dirty="0">
                <a:effectLst/>
                <a:latin typeface="Calibri" panose="020F0502020204030204" pitchFamily="34" charset="0"/>
                <a:ea typeface="Times New Roman" panose="02020603050405020304" pitchFamily="18" charset="0"/>
                <a:cs typeface="Times New Roman" panose="02020603050405020304" pitchFamily="18" charset="0"/>
              </a:rPr>
            </a:br>
            <a:r>
              <a:rPr lang="en-IN" sz="2700" b="1" kern="100" dirty="0">
                <a:effectLst/>
                <a:latin typeface="Times New Roman" panose="02020603050405020304" pitchFamily="18" charset="0"/>
                <a:ea typeface="Times New Roman" panose="02020603050405020304" pitchFamily="18" charset="0"/>
                <a:cs typeface="Times New Roman" panose="02020603050405020304" pitchFamily="18" charset="0"/>
              </a:rPr>
              <a:t>Features</a:t>
            </a:r>
            <a:br>
              <a:rPr lang="en-IN" sz="2700" b="1" kern="1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sz="2700" b="1"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 xmlns:a16="http://schemas.microsoft.com/office/drawing/2014/main" id="{55CD16FB-3264-4159-DB2F-99C6DD75B52A}"/>
              </a:ext>
            </a:extLst>
          </p:cNvPr>
          <p:cNvGraphicFramePr>
            <a:graphicFrameLocks noGrp="1"/>
          </p:cNvGraphicFramePr>
          <p:nvPr>
            <p:ph idx="1"/>
            <p:extLst>
              <p:ext uri="{D42A27DB-BD31-4B8C-83A1-F6EECF244321}">
                <p14:modId xmlns="" xmlns:p14="http://schemas.microsoft.com/office/powerpoint/2010/main" val="2385884036"/>
              </p:ext>
            </p:extLst>
          </p:nvPr>
        </p:nvGraphicFramePr>
        <p:xfrm>
          <a:off x="1484311" y="2296044"/>
          <a:ext cx="10018712" cy="4561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44518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53A7D6-9E3C-EE5A-4B30-DB6B014F5B32}"/>
              </a:ext>
            </a:extLst>
          </p:cNvPr>
          <p:cNvSpPr>
            <a:spLocks noGrp="1"/>
          </p:cNvSpPr>
          <p:nvPr>
            <p:ph type="title"/>
          </p:nvPr>
        </p:nvSpPr>
        <p:spPr>
          <a:xfrm>
            <a:off x="1484311" y="0"/>
            <a:ext cx="10018713" cy="1166327"/>
          </a:xfrm>
        </p:spPr>
        <p:txBody>
          <a:bodyPr/>
          <a:lstStyle/>
          <a:p>
            <a:r>
              <a:rPr lang="en-IN" b="1" dirty="0">
                <a:latin typeface="Times New Roman" panose="02020603050405020304" pitchFamily="18" charset="0"/>
                <a:cs typeface="Times New Roman" panose="02020603050405020304" pitchFamily="18" charset="0"/>
              </a:rPr>
              <a:t>Proposed System Advantages</a:t>
            </a:r>
          </a:p>
        </p:txBody>
      </p:sp>
      <p:sp>
        <p:nvSpPr>
          <p:cNvPr id="3" name="Content Placeholder 2">
            <a:extLst>
              <a:ext uri="{FF2B5EF4-FFF2-40B4-BE49-F238E27FC236}">
                <a16:creationId xmlns="" xmlns:a16="http://schemas.microsoft.com/office/drawing/2014/main" id="{F50FE978-53CF-6543-6525-0BEAF7531765}"/>
              </a:ext>
            </a:extLst>
          </p:cNvPr>
          <p:cNvSpPr>
            <a:spLocks noGrp="1"/>
          </p:cNvSpPr>
          <p:nvPr>
            <p:ph idx="1"/>
          </p:nvPr>
        </p:nvSpPr>
        <p:spPr>
          <a:xfrm>
            <a:off x="1484310" y="1334279"/>
            <a:ext cx="10018713" cy="4456922"/>
          </a:xfrm>
        </p:spPr>
        <p:txBody>
          <a:bodyPr/>
          <a:lstStyle/>
          <a:p>
            <a:r>
              <a:rPr lang="en-IN" dirty="0">
                <a:latin typeface="Times New Roman" panose="02020603050405020304" pitchFamily="18" charset="0"/>
                <a:cs typeface="Times New Roman" panose="02020603050405020304" pitchFamily="18" charset="0"/>
              </a:rPr>
              <a:t>Improved Health Behaviours</a:t>
            </a:r>
          </a:p>
          <a:p>
            <a:r>
              <a:rPr lang="en-IN" dirty="0">
                <a:latin typeface="Times New Roman" panose="02020603050405020304" pitchFamily="18" charset="0"/>
                <a:cs typeface="Times New Roman" panose="02020603050405020304" pitchFamily="18" charset="0"/>
              </a:rPr>
              <a:t>Reduces Stress</a:t>
            </a:r>
          </a:p>
          <a:p>
            <a:r>
              <a:rPr lang="en-IN" dirty="0">
                <a:latin typeface="Times New Roman" panose="02020603050405020304" pitchFamily="18" charset="0"/>
                <a:cs typeface="Times New Roman" panose="02020603050405020304" pitchFamily="18" charset="0"/>
              </a:rPr>
              <a:t>Control Chronic Risks</a:t>
            </a:r>
          </a:p>
          <a:p>
            <a:r>
              <a:rPr lang="en-IN" dirty="0">
                <a:latin typeface="Times New Roman" panose="02020603050405020304" pitchFamily="18" charset="0"/>
                <a:cs typeface="Times New Roman" panose="02020603050405020304" pitchFamily="18" charset="0"/>
              </a:rPr>
              <a:t>Health awareness</a:t>
            </a:r>
          </a:p>
          <a:p>
            <a:r>
              <a:rPr lang="en-IN" dirty="0">
                <a:latin typeface="Times New Roman" panose="02020603050405020304" pitchFamily="18" charset="0"/>
                <a:cs typeface="Times New Roman" panose="02020603050405020304" pitchFamily="18" charset="0"/>
              </a:rPr>
              <a:t>Continuous Monitoring and feedback</a:t>
            </a:r>
          </a:p>
          <a:p>
            <a:r>
              <a:rPr lang="en-IN" dirty="0">
                <a:latin typeface="Times New Roman" panose="02020603050405020304" pitchFamily="18" charset="0"/>
                <a:cs typeface="Times New Roman" panose="02020603050405020304" pitchFamily="18" charset="0"/>
              </a:rPr>
              <a:t>Efficiency</a:t>
            </a:r>
          </a:p>
          <a:p>
            <a:r>
              <a:rPr lang="en-IN" dirty="0">
                <a:latin typeface="Times New Roman" panose="02020603050405020304" pitchFamily="18" charset="0"/>
                <a:cs typeface="Times New Roman" panose="02020603050405020304" pitchFamily="18" charset="0"/>
              </a:rPr>
              <a:t>Empowerment</a:t>
            </a:r>
          </a:p>
          <a:p>
            <a:r>
              <a:rPr lang="en-IN" dirty="0">
                <a:latin typeface="Times New Roman" panose="02020603050405020304" pitchFamily="18" charset="0"/>
                <a:cs typeface="Times New Roman" panose="02020603050405020304" pitchFamily="18" charset="0"/>
              </a:rPr>
              <a:t>Preventive Care</a:t>
            </a:r>
          </a:p>
          <a:p>
            <a:endParaRPr lang="en-IN" dirty="0"/>
          </a:p>
        </p:txBody>
      </p:sp>
    </p:spTree>
    <p:extLst>
      <p:ext uri="{BB962C8B-B14F-4D97-AF65-F5344CB8AC3E}">
        <p14:creationId xmlns="" xmlns:p14="http://schemas.microsoft.com/office/powerpoint/2010/main" val="9572312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531</TotalTime>
  <Words>399</Words>
  <Application>Microsoft Office PowerPoint</Application>
  <PresentationFormat>Custom</PresentationFormat>
  <Paragraphs>77</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Parallax</vt:lpstr>
      <vt:lpstr>  Health Hub:Personalised Wellness Management</vt:lpstr>
      <vt:lpstr>Agenda</vt:lpstr>
      <vt:lpstr>        Introduction  A health hub that specializes in personalized wellness management offers individuals a unique opportunity to take control of their health and wellness in a tailored and comprehensive manner. By focusing on each person's distinct needs, goals, and lifestyle, the health hub delivers customized solutions that promote overall well-being and improve quality of life.the health hub's mission is to empower individuals to lead healthier, happier lives through personalized wellness management and a strong support network. By prioritizing individual needs and outcomes, the health hub aims to create sustainable, positive changes in the lives of its users.</vt:lpstr>
      <vt:lpstr>                            Objectives      The objective for a health hub that offers personalized wellness management is to empower individuals to take control of their health and wellness by providing customized, evidence-based guidance and support. This approach aims to optimize overall well-being through tailored strategies that account for an individual's unique health profile, goals, and lifestyle. Key objectives include: Holistic Health Assessment: Conduct comprehensive evaluations to understand the individual's current health status, including medical history, lifestyle factors, and personal goals. Personalized Plans: Create customized wellness plans based on each individual's assessment, focusing on nutrition, physical activity, mental health, sleep, and other factors.  Continuous Monitoring: Implement ongoing monitoring and data collection to track progress and make adjustments to the wellness plan as needed.</vt:lpstr>
      <vt:lpstr>Abstract         Abstract  This abstract outlines the design and implementation of a comprehensive Personalized Wellness Management (PWM) project within a health hub framework. The project aims to revolutionize healthcare delivery by leveraging advanced technologies and personalized approaches to optimize individual wellness. Through the integration of data analytics, wearable devices, and user-centric platforms, the PWM project seeks to empower individuals to take proactive steps towards improving their health and well-being.         </vt:lpstr>
      <vt:lpstr>Existing System</vt:lpstr>
      <vt:lpstr>Existing System Disadvantages</vt:lpstr>
      <vt:lpstr> Proposed System  Many individuals struggle with maintaining a healthy lifestyle due to a lack of guidance and personalized plans. Health Hub addresses this challenge by creating a comprehensive platform that combines fitness tracking, nutritional advice, and community support, empowering users to take control of their health and well-being. Features </vt:lpstr>
      <vt:lpstr>Proposed System Advantages</vt:lpstr>
      <vt:lpstr>Hardware Requirements</vt:lpstr>
      <vt:lpstr>Software Requirements</vt:lpstr>
      <vt:lpstr>System Architecture</vt:lpstr>
      <vt:lpstr>Results</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Conclusion</vt:lpstr>
      <vt:lpstr>Slide 32</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HEALTH HUB  </dc:title>
  <dc:creator>pesala gouthami</dc:creator>
  <cp:lastModifiedBy>PULI POOJITHA</cp:lastModifiedBy>
  <cp:revision>23</cp:revision>
  <dcterms:created xsi:type="dcterms:W3CDTF">2024-02-24T16:12:36Z</dcterms:created>
  <dcterms:modified xsi:type="dcterms:W3CDTF">2024-04-22T04:01:45Z</dcterms:modified>
</cp:coreProperties>
</file>